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20" r:id="rId2"/>
    <p:sldId id="256" r:id="rId3"/>
    <p:sldId id="271" r:id="rId4"/>
    <p:sldId id="322" r:id="rId5"/>
    <p:sldId id="328" r:id="rId6"/>
    <p:sldId id="326" r:id="rId7"/>
    <p:sldId id="327" r:id="rId8"/>
    <p:sldId id="323" r:id="rId9"/>
    <p:sldId id="324" r:id="rId10"/>
    <p:sldId id="329" r:id="rId11"/>
    <p:sldId id="276" r:id="rId12"/>
    <p:sldId id="283" r:id="rId13"/>
    <p:sldId id="284" r:id="rId14"/>
    <p:sldId id="280" r:id="rId15"/>
    <p:sldId id="281" r:id="rId16"/>
    <p:sldId id="331" r:id="rId17"/>
    <p:sldId id="332" r:id="rId18"/>
    <p:sldId id="333" r:id="rId19"/>
    <p:sldId id="334" r:id="rId20"/>
    <p:sldId id="335" r:id="rId21"/>
    <p:sldId id="336" r:id="rId22"/>
    <p:sldId id="1299" r:id="rId23"/>
    <p:sldId id="337" r:id="rId24"/>
    <p:sldId id="338" r:id="rId25"/>
    <p:sldId id="339" r:id="rId26"/>
    <p:sldId id="340" r:id="rId27"/>
    <p:sldId id="341" r:id="rId28"/>
    <p:sldId id="342"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zenn Roche" initials="RR" lastIdx="2" clrIdx="0">
    <p:extLst>
      <p:ext uri="{19B8F6BF-5375-455C-9EA6-DF929625EA0E}">
        <p15:presenceInfo xmlns:p15="http://schemas.microsoft.com/office/powerpoint/2012/main" userId="S::rozenn.roche@ac-lille.fr::8647786a-b0c7-4dff-82c7-c0b8fd3a9ba5" providerId="AD"/>
      </p:ext>
    </p:extLst>
  </p:cmAuthor>
  <p:cmAuthor id="2" name="cecile CADIOU" initials="cC" lastIdx="13" clrIdx="1">
    <p:extLst>
      <p:ext uri="{19B8F6BF-5375-455C-9EA6-DF929625EA0E}">
        <p15:presenceInfo xmlns:p15="http://schemas.microsoft.com/office/powerpoint/2012/main" userId="S::cecile.cadiou@ac-lille.fr::abcbcefc-aaeb-4ca2-a799-7ae40b4c78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5"/>
    <p:restoredTop sz="95009"/>
  </p:normalViewPr>
  <p:slideViewPr>
    <p:cSldViewPr snapToGrid="0" snapToObjects="1">
      <p:cViewPr>
        <p:scale>
          <a:sx n="64" d="100"/>
          <a:sy n="64" d="100"/>
        </p:scale>
        <p:origin x="144" y="6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C9EFF-92EE-4EBB-B1AC-6D74175CE0A5}" type="doc">
      <dgm:prSet loTypeId="urn:microsoft.com/office/officeart/2005/8/layout/hList7#1" loCatId="list" qsTypeId="urn:microsoft.com/office/officeart/2005/8/quickstyle/simple1" qsCatId="simple" csTypeId="urn:microsoft.com/office/officeart/2005/8/colors/colorful5" csCatId="colorful" phldr="1"/>
      <dgm:spPr/>
    </dgm:pt>
    <dgm:pt modelId="{0BE63921-486C-4056-B508-A0179A7A819A}">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dirty="0"/>
        </a:p>
        <a:p>
          <a:pPr marL="0" marR="0" indent="0"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Famille des métiers</a:t>
          </a:r>
        </a:p>
        <a:p>
          <a:pPr defTabSz="1778000">
            <a:lnSpc>
              <a:spcPct val="90000"/>
            </a:lnSpc>
            <a:spcBef>
              <a:spcPct val="0"/>
            </a:spcBef>
            <a:spcAft>
              <a:spcPct val="35000"/>
            </a:spcAft>
          </a:pPr>
          <a:endParaRPr lang="fr-FR" sz="2700" dirty="0">
            <a:solidFill>
              <a:schemeClr val="tx1"/>
            </a:solidFill>
          </a:endParaRPr>
        </a:p>
      </dgm:t>
    </dgm:pt>
    <dgm:pt modelId="{D9F35611-E00C-4737-ACD1-8E4B4F94E3E3}" type="parTrans" cxnId="{30D01094-6269-4A7C-AA18-76A4914F9E38}">
      <dgm:prSet/>
      <dgm:spPr/>
      <dgm:t>
        <a:bodyPr/>
        <a:lstStyle/>
        <a:p>
          <a:endParaRPr lang="fr-FR"/>
        </a:p>
      </dgm:t>
    </dgm:pt>
    <dgm:pt modelId="{3D169DF7-7B21-4826-9846-0018F80D0B99}" type="sibTrans" cxnId="{30D01094-6269-4A7C-AA18-76A4914F9E38}">
      <dgm:prSet/>
      <dgm:spPr/>
      <dgm:t>
        <a:bodyPr/>
        <a:lstStyle/>
        <a:p>
          <a:endParaRPr lang="fr-FR"/>
        </a:p>
      </dgm:t>
    </dgm:pt>
    <dgm:pt modelId="{EEC224BC-7AA8-4631-B51B-6720A56345DF}">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b="1" dirty="0"/>
        </a:p>
        <a:p>
          <a:pPr marL="0" marR="0" indent="0"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CAP 1, 2, 3 ans</a:t>
          </a:r>
        </a:p>
        <a:p>
          <a:pPr defTabSz="1200150">
            <a:lnSpc>
              <a:spcPct val="90000"/>
            </a:lnSpc>
            <a:spcBef>
              <a:spcPct val="0"/>
            </a:spcBef>
            <a:spcAft>
              <a:spcPct val="35000"/>
            </a:spcAft>
          </a:pPr>
          <a:endParaRPr lang="fr-FR" sz="2700" dirty="0"/>
        </a:p>
      </dgm:t>
    </dgm:pt>
    <dgm:pt modelId="{5F9C7B24-2ED5-454F-87FC-984EAE3BFFC9}" type="parTrans" cxnId="{9A853711-02FA-4402-9CAE-ED417DD285CD}">
      <dgm:prSet/>
      <dgm:spPr/>
      <dgm:t>
        <a:bodyPr/>
        <a:lstStyle/>
        <a:p>
          <a:endParaRPr lang="fr-FR"/>
        </a:p>
      </dgm:t>
    </dgm:pt>
    <dgm:pt modelId="{77980331-3FB6-4EB1-B423-821B6FE50B40}" type="sibTrans" cxnId="{9A853711-02FA-4402-9CAE-ED417DD285CD}">
      <dgm:prSet/>
      <dgm:spPr/>
      <dgm:t>
        <a:bodyPr/>
        <a:lstStyle/>
        <a:p>
          <a:endParaRPr lang="fr-FR"/>
        </a:p>
      </dgm:t>
    </dgm:pt>
    <dgm:pt modelId="{DA32C62F-1151-4782-87F1-5D7F67CBA304}">
      <dgm:prSet phldrT="[Texte]"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000" dirty="0"/>
        </a:p>
        <a:p>
          <a:pPr marL="0" marR="0" indent="0"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3ème prépa métiers</a:t>
          </a:r>
        </a:p>
        <a:p>
          <a:pPr defTabSz="1200150">
            <a:lnSpc>
              <a:spcPct val="90000"/>
            </a:lnSpc>
            <a:spcBef>
              <a:spcPct val="0"/>
            </a:spcBef>
            <a:spcAft>
              <a:spcPct val="35000"/>
            </a:spcAft>
          </a:pPr>
          <a:endParaRPr lang="fr-FR" sz="2700" dirty="0"/>
        </a:p>
      </dgm:t>
    </dgm:pt>
    <dgm:pt modelId="{D83CFD9B-A24C-4840-8F96-198CEABDC06C}" type="parTrans" cxnId="{D99C3A2D-5DF2-4F61-8EDD-FAA193B33509}">
      <dgm:prSet/>
      <dgm:spPr/>
      <dgm:t>
        <a:bodyPr/>
        <a:lstStyle/>
        <a:p>
          <a:endParaRPr lang="fr-FR"/>
        </a:p>
      </dgm:t>
    </dgm:pt>
    <dgm:pt modelId="{4966B44B-E2BB-469E-9CE7-13D603B6B7EA}" type="sibTrans" cxnId="{D99C3A2D-5DF2-4F61-8EDD-FAA193B33509}">
      <dgm:prSet/>
      <dgm:spPr/>
      <dgm:t>
        <a:bodyPr/>
        <a:lstStyle/>
        <a:p>
          <a:endParaRPr lang="fr-FR"/>
        </a:p>
      </dgm:t>
    </dgm:pt>
    <dgm:pt modelId="{D492BE9A-513A-445B-AFA4-4350996B50A3}" type="pres">
      <dgm:prSet presAssocID="{A2EC9EFF-92EE-4EBB-B1AC-6D74175CE0A5}" presName="Name0" presStyleCnt="0">
        <dgm:presLayoutVars>
          <dgm:dir/>
          <dgm:resizeHandles val="exact"/>
        </dgm:presLayoutVars>
      </dgm:prSet>
      <dgm:spPr/>
    </dgm:pt>
    <dgm:pt modelId="{8EEFF805-FAE1-4BB1-89BD-2EE93FEE04C1}" type="pres">
      <dgm:prSet presAssocID="{A2EC9EFF-92EE-4EBB-B1AC-6D74175CE0A5}" presName="fgShape" presStyleLbl="fgShp" presStyleIdx="0" presStyleCnt="1"/>
      <dgm:spPr/>
    </dgm:pt>
    <dgm:pt modelId="{66BE3C13-DB79-4852-80F2-A60A5B7B8734}" type="pres">
      <dgm:prSet presAssocID="{A2EC9EFF-92EE-4EBB-B1AC-6D74175CE0A5}" presName="linComp" presStyleCnt="0"/>
      <dgm:spPr/>
    </dgm:pt>
    <dgm:pt modelId="{43F73A7E-5AE4-4342-942F-FD77309FBC6E}" type="pres">
      <dgm:prSet presAssocID="{0BE63921-486C-4056-B508-A0179A7A819A}" presName="compNode" presStyleCnt="0"/>
      <dgm:spPr/>
    </dgm:pt>
    <dgm:pt modelId="{751202DE-0A41-4E68-98FD-113BA1657D10}" type="pres">
      <dgm:prSet presAssocID="{0BE63921-486C-4056-B508-A0179A7A819A}" presName="bkgdShape" presStyleLbl="node1" presStyleIdx="0" presStyleCnt="3"/>
      <dgm:spPr/>
    </dgm:pt>
    <dgm:pt modelId="{9BE35D94-7E8D-4115-839A-71A482444E1E}" type="pres">
      <dgm:prSet presAssocID="{0BE63921-486C-4056-B508-A0179A7A819A}" presName="nodeTx" presStyleLbl="node1" presStyleIdx="0" presStyleCnt="3">
        <dgm:presLayoutVars>
          <dgm:bulletEnabled val="1"/>
        </dgm:presLayoutVars>
      </dgm:prSet>
      <dgm:spPr/>
    </dgm:pt>
    <dgm:pt modelId="{6FFFB862-5078-4141-A3A1-7243FF5BEB44}" type="pres">
      <dgm:prSet presAssocID="{0BE63921-486C-4056-B508-A0179A7A819A}" presName="invisiNode" presStyleLbl="node1" presStyleIdx="0" presStyleCnt="3"/>
      <dgm:spPr/>
    </dgm:pt>
    <dgm:pt modelId="{DED65FF3-B720-43E5-B66E-A927BF9A8172}" type="pres">
      <dgm:prSet presAssocID="{0BE63921-486C-4056-B508-A0179A7A819A}" presName="imagNode" presStyleLbl="fgImgPlace1" presStyleIdx="0" presStyleCnt="3" custScaleX="115536" custScaleY="112550"/>
      <dgm:spPr>
        <a:blipFill rotWithShape="1">
          <a:blip xmlns:r="http://schemas.openxmlformats.org/officeDocument/2006/relationships" r:embed="rId1"/>
          <a:stretch>
            <a:fillRect/>
          </a:stretch>
        </a:blipFill>
      </dgm:spPr>
    </dgm:pt>
    <dgm:pt modelId="{5B0AB57B-B44F-4BD0-A70B-ADEED7064DFC}" type="pres">
      <dgm:prSet presAssocID="{3D169DF7-7B21-4826-9846-0018F80D0B99}" presName="sibTrans" presStyleLbl="sibTrans2D1" presStyleIdx="0" presStyleCnt="0"/>
      <dgm:spPr/>
    </dgm:pt>
    <dgm:pt modelId="{61ED5768-AA07-48BC-8E81-0D32FF63F954}" type="pres">
      <dgm:prSet presAssocID="{EEC224BC-7AA8-4631-B51B-6720A56345DF}" presName="compNode" presStyleCnt="0"/>
      <dgm:spPr/>
    </dgm:pt>
    <dgm:pt modelId="{4EC932A1-E916-496D-AFD7-48809E6EA2A4}" type="pres">
      <dgm:prSet presAssocID="{EEC224BC-7AA8-4631-B51B-6720A56345DF}" presName="bkgdShape" presStyleLbl="node1" presStyleIdx="1" presStyleCnt="3" custLinFactNeighborX="0"/>
      <dgm:spPr/>
    </dgm:pt>
    <dgm:pt modelId="{270EAFF4-0DE1-42CC-97AE-B2FEC690B6B3}" type="pres">
      <dgm:prSet presAssocID="{EEC224BC-7AA8-4631-B51B-6720A56345DF}" presName="nodeTx" presStyleLbl="node1" presStyleIdx="1" presStyleCnt="3">
        <dgm:presLayoutVars>
          <dgm:bulletEnabled val="1"/>
        </dgm:presLayoutVars>
      </dgm:prSet>
      <dgm:spPr/>
    </dgm:pt>
    <dgm:pt modelId="{7A0D6741-6B21-4EB0-A689-0789AA8F76B3}" type="pres">
      <dgm:prSet presAssocID="{EEC224BC-7AA8-4631-B51B-6720A56345DF}" presName="invisiNode" presStyleLbl="node1" presStyleIdx="1" presStyleCnt="3"/>
      <dgm:spPr/>
    </dgm:pt>
    <dgm:pt modelId="{6C78E850-8732-4153-BD72-70824778B56E}" type="pres">
      <dgm:prSet presAssocID="{EEC224BC-7AA8-4631-B51B-6720A56345DF}" presName="imagNode" presStyleLbl="fgImgPlace1" presStyleIdx="1" presStyleCnt="3" custScaleX="115686" custScaleY="107152" custLinFactNeighborX="2034" custLinFactNeighborY="-5873"/>
      <dgm:spPr>
        <a:blipFill rotWithShape="1">
          <a:blip xmlns:r="http://schemas.openxmlformats.org/officeDocument/2006/relationships" r:embed="rId2"/>
          <a:stretch>
            <a:fillRect/>
          </a:stretch>
        </a:blipFill>
      </dgm:spPr>
    </dgm:pt>
    <dgm:pt modelId="{FAB6EE7B-C0FE-40BD-8E30-BD43C7BC6265}" type="pres">
      <dgm:prSet presAssocID="{77980331-3FB6-4EB1-B423-821B6FE50B40}" presName="sibTrans" presStyleLbl="sibTrans2D1" presStyleIdx="0" presStyleCnt="0"/>
      <dgm:spPr/>
    </dgm:pt>
    <dgm:pt modelId="{CDFE64FF-AF1B-4CF3-B511-624BD976D4AD}" type="pres">
      <dgm:prSet presAssocID="{DA32C62F-1151-4782-87F1-5D7F67CBA304}" presName="compNode" presStyleCnt="0"/>
      <dgm:spPr/>
    </dgm:pt>
    <dgm:pt modelId="{DAEDE81D-E77A-4615-B8EE-3C15388CDF23}" type="pres">
      <dgm:prSet presAssocID="{DA32C62F-1151-4782-87F1-5D7F67CBA304}" presName="bkgdShape" presStyleLbl="node1" presStyleIdx="2" presStyleCnt="3" custLinFactNeighborY="559"/>
      <dgm:spPr/>
    </dgm:pt>
    <dgm:pt modelId="{29AECCAA-4225-47DF-B09C-23E9E1A91087}" type="pres">
      <dgm:prSet presAssocID="{DA32C62F-1151-4782-87F1-5D7F67CBA304}" presName="nodeTx" presStyleLbl="node1" presStyleIdx="2" presStyleCnt="3">
        <dgm:presLayoutVars>
          <dgm:bulletEnabled val="1"/>
        </dgm:presLayoutVars>
      </dgm:prSet>
      <dgm:spPr/>
    </dgm:pt>
    <dgm:pt modelId="{49315732-6383-41CE-848E-5AF26D942B53}" type="pres">
      <dgm:prSet presAssocID="{DA32C62F-1151-4782-87F1-5D7F67CBA304}" presName="invisiNode" presStyleLbl="node1" presStyleIdx="2" presStyleCnt="3"/>
      <dgm:spPr/>
    </dgm:pt>
    <dgm:pt modelId="{D0854228-63B5-486F-81EB-ED956CD5EDEF}" type="pres">
      <dgm:prSet presAssocID="{DA32C62F-1151-4782-87F1-5D7F67CBA304}" presName="imagNode" presStyleLbl="fgImgPlace1" presStyleIdx="2" presStyleCnt="3"/>
      <dgm:spPr/>
    </dgm:pt>
  </dgm:ptLst>
  <dgm:cxnLst>
    <dgm:cxn modelId="{68D1C804-56B7-4D77-8772-24B385EC8590}" type="presOf" srcId="{A2EC9EFF-92EE-4EBB-B1AC-6D74175CE0A5}" destId="{D492BE9A-513A-445B-AFA4-4350996B50A3}" srcOrd="0" destOrd="0" presId="urn:microsoft.com/office/officeart/2005/8/layout/hList7#1"/>
    <dgm:cxn modelId="{9A853711-02FA-4402-9CAE-ED417DD285CD}" srcId="{A2EC9EFF-92EE-4EBB-B1AC-6D74175CE0A5}" destId="{EEC224BC-7AA8-4631-B51B-6720A56345DF}" srcOrd="1" destOrd="0" parTransId="{5F9C7B24-2ED5-454F-87FC-984EAE3BFFC9}" sibTransId="{77980331-3FB6-4EB1-B423-821B6FE50B40}"/>
    <dgm:cxn modelId="{0FD6FC20-2BDF-4507-90AD-F085FBC453AD}" type="presOf" srcId="{DA32C62F-1151-4782-87F1-5D7F67CBA304}" destId="{29AECCAA-4225-47DF-B09C-23E9E1A91087}" srcOrd="1" destOrd="0" presId="urn:microsoft.com/office/officeart/2005/8/layout/hList7#1"/>
    <dgm:cxn modelId="{D99C3A2D-5DF2-4F61-8EDD-FAA193B33509}" srcId="{A2EC9EFF-92EE-4EBB-B1AC-6D74175CE0A5}" destId="{DA32C62F-1151-4782-87F1-5D7F67CBA304}" srcOrd="2" destOrd="0" parTransId="{D83CFD9B-A24C-4840-8F96-198CEABDC06C}" sibTransId="{4966B44B-E2BB-469E-9CE7-13D603B6B7EA}"/>
    <dgm:cxn modelId="{34FBE72E-22EE-4166-A748-7AAD8F518FF9}" type="presOf" srcId="{0BE63921-486C-4056-B508-A0179A7A819A}" destId="{9BE35D94-7E8D-4115-839A-71A482444E1E}" srcOrd="1" destOrd="0" presId="urn:microsoft.com/office/officeart/2005/8/layout/hList7#1"/>
    <dgm:cxn modelId="{1A26F462-5A30-4044-873D-F9D1C335A85A}" type="presOf" srcId="{77980331-3FB6-4EB1-B423-821B6FE50B40}" destId="{FAB6EE7B-C0FE-40BD-8E30-BD43C7BC6265}" srcOrd="0" destOrd="0" presId="urn:microsoft.com/office/officeart/2005/8/layout/hList7#1"/>
    <dgm:cxn modelId="{F701E769-0E9C-4E4D-931E-F32E178BEFE1}" type="presOf" srcId="{EEC224BC-7AA8-4631-B51B-6720A56345DF}" destId="{270EAFF4-0DE1-42CC-97AE-B2FEC690B6B3}" srcOrd="1" destOrd="0" presId="urn:microsoft.com/office/officeart/2005/8/layout/hList7#1"/>
    <dgm:cxn modelId="{CC0CFE80-2155-4DBE-A9AA-F5D0BB20AE7F}" type="presOf" srcId="{0BE63921-486C-4056-B508-A0179A7A819A}" destId="{751202DE-0A41-4E68-98FD-113BA1657D10}" srcOrd="0" destOrd="0" presId="urn:microsoft.com/office/officeart/2005/8/layout/hList7#1"/>
    <dgm:cxn modelId="{30D01094-6269-4A7C-AA18-76A4914F9E38}" srcId="{A2EC9EFF-92EE-4EBB-B1AC-6D74175CE0A5}" destId="{0BE63921-486C-4056-B508-A0179A7A819A}" srcOrd="0" destOrd="0" parTransId="{D9F35611-E00C-4737-ACD1-8E4B4F94E3E3}" sibTransId="{3D169DF7-7B21-4826-9846-0018F80D0B99}"/>
    <dgm:cxn modelId="{1941E097-3875-40DC-8B0D-A82A33CC156C}" type="presOf" srcId="{DA32C62F-1151-4782-87F1-5D7F67CBA304}" destId="{DAEDE81D-E77A-4615-B8EE-3C15388CDF23}" srcOrd="0" destOrd="0" presId="urn:microsoft.com/office/officeart/2005/8/layout/hList7#1"/>
    <dgm:cxn modelId="{9E6062A4-AEB5-4739-85C8-7A10B9A11C11}" type="presOf" srcId="{EEC224BC-7AA8-4631-B51B-6720A56345DF}" destId="{4EC932A1-E916-496D-AFD7-48809E6EA2A4}" srcOrd="0" destOrd="0" presId="urn:microsoft.com/office/officeart/2005/8/layout/hList7#1"/>
    <dgm:cxn modelId="{8E50CAF7-C199-44DE-B82C-112C8B001098}" type="presOf" srcId="{3D169DF7-7B21-4826-9846-0018F80D0B99}" destId="{5B0AB57B-B44F-4BD0-A70B-ADEED7064DFC}" srcOrd="0" destOrd="0" presId="urn:microsoft.com/office/officeart/2005/8/layout/hList7#1"/>
    <dgm:cxn modelId="{8B9EEE55-1A17-4FFF-B056-1FCC6A4BA73E}" type="presParOf" srcId="{D492BE9A-513A-445B-AFA4-4350996B50A3}" destId="{8EEFF805-FAE1-4BB1-89BD-2EE93FEE04C1}" srcOrd="0" destOrd="0" presId="urn:microsoft.com/office/officeart/2005/8/layout/hList7#1"/>
    <dgm:cxn modelId="{2700A4E5-4319-4C94-BA49-2042DEED9C1A}" type="presParOf" srcId="{D492BE9A-513A-445B-AFA4-4350996B50A3}" destId="{66BE3C13-DB79-4852-80F2-A60A5B7B8734}" srcOrd="1" destOrd="0" presId="urn:microsoft.com/office/officeart/2005/8/layout/hList7#1"/>
    <dgm:cxn modelId="{4208DE47-0D58-4861-9B03-4F4E9BF2C8E8}" type="presParOf" srcId="{66BE3C13-DB79-4852-80F2-A60A5B7B8734}" destId="{43F73A7E-5AE4-4342-942F-FD77309FBC6E}" srcOrd="0" destOrd="0" presId="urn:microsoft.com/office/officeart/2005/8/layout/hList7#1"/>
    <dgm:cxn modelId="{8B7D533A-FB3E-40AB-9C57-7D31BC3AECCD}" type="presParOf" srcId="{43F73A7E-5AE4-4342-942F-FD77309FBC6E}" destId="{751202DE-0A41-4E68-98FD-113BA1657D10}" srcOrd="0" destOrd="0" presId="urn:microsoft.com/office/officeart/2005/8/layout/hList7#1"/>
    <dgm:cxn modelId="{E9B6B972-7CA9-4503-B1D5-2A56392C9184}" type="presParOf" srcId="{43F73A7E-5AE4-4342-942F-FD77309FBC6E}" destId="{9BE35D94-7E8D-4115-839A-71A482444E1E}" srcOrd="1" destOrd="0" presId="urn:microsoft.com/office/officeart/2005/8/layout/hList7#1"/>
    <dgm:cxn modelId="{53293A14-DC11-4530-A918-D4D774D81127}" type="presParOf" srcId="{43F73A7E-5AE4-4342-942F-FD77309FBC6E}" destId="{6FFFB862-5078-4141-A3A1-7243FF5BEB44}" srcOrd="2" destOrd="0" presId="urn:microsoft.com/office/officeart/2005/8/layout/hList7#1"/>
    <dgm:cxn modelId="{C6FB7421-FEB4-4315-8E08-4A09F319AA21}" type="presParOf" srcId="{43F73A7E-5AE4-4342-942F-FD77309FBC6E}" destId="{DED65FF3-B720-43E5-B66E-A927BF9A8172}" srcOrd="3" destOrd="0" presId="urn:microsoft.com/office/officeart/2005/8/layout/hList7#1"/>
    <dgm:cxn modelId="{DB5C642D-A82D-4502-A101-2B00066804BC}" type="presParOf" srcId="{66BE3C13-DB79-4852-80F2-A60A5B7B8734}" destId="{5B0AB57B-B44F-4BD0-A70B-ADEED7064DFC}" srcOrd="1" destOrd="0" presId="urn:microsoft.com/office/officeart/2005/8/layout/hList7#1"/>
    <dgm:cxn modelId="{D107877F-EE6E-4A6C-A2B6-9256ED887BB9}" type="presParOf" srcId="{66BE3C13-DB79-4852-80F2-A60A5B7B8734}" destId="{61ED5768-AA07-48BC-8E81-0D32FF63F954}" srcOrd="2" destOrd="0" presId="urn:microsoft.com/office/officeart/2005/8/layout/hList7#1"/>
    <dgm:cxn modelId="{47E6774C-5CFF-44F3-A0D2-A47D7C12E3E0}" type="presParOf" srcId="{61ED5768-AA07-48BC-8E81-0D32FF63F954}" destId="{4EC932A1-E916-496D-AFD7-48809E6EA2A4}" srcOrd="0" destOrd="0" presId="urn:microsoft.com/office/officeart/2005/8/layout/hList7#1"/>
    <dgm:cxn modelId="{5BDA01B7-111D-4BC6-A89D-A0E187DD34C5}" type="presParOf" srcId="{61ED5768-AA07-48BC-8E81-0D32FF63F954}" destId="{270EAFF4-0DE1-42CC-97AE-B2FEC690B6B3}" srcOrd="1" destOrd="0" presId="urn:microsoft.com/office/officeart/2005/8/layout/hList7#1"/>
    <dgm:cxn modelId="{F3FE5FAA-DB09-4699-BB02-28EF5F98E726}" type="presParOf" srcId="{61ED5768-AA07-48BC-8E81-0D32FF63F954}" destId="{7A0D6741-6B21-4EB0-A689-0789AA8F76B3}" srcOrd="2" destOrd="0" presId="urn:microsoft.com/office/officeart/2005/8/layout/hList7#1"/>
    <dgm:cxn modelId="{5E27DD76-1ACF-46B9-8F71-DE77BBDDB75F}" type="presParOf" srcId="{61ED5768-AA07-48BC-8E81-0D32FF63F954}" destId="{6C78E850-8732-4153-BD72-70824778B56E}" srcOrd="3" destOrd="0" presId="urn:microsoft.com/office/officeart/2005/8/layout/hList7#1"/>
    <dgm:cxn modelId="{1268B0CE-662C-4971-AA63-0AF6A99979FA}" type="presParOf" srcId="{66BE3C13-DB79-4852-80F2-A60A5B7B8734}" destId="{FAB6EE7B-C0FE-40BD-8E30-BD43C7BC6265}" srcOrd="3" destOrd="0" presId="urn:microsoft.com/office/officeart/2005/8/layout/hList7#1"/>
    <dgm:cxn modelId="{B643FF62-723B-47D1-A998-FB561BCC0DD0}" type="presParOf" srcId="{66BE3C13-DB79-4852-80F2-A60A5B7B8734}" destId="{CDFE64FF-AF1B-4CF3-B511-624BD976D4AD}" srcOrd="4" destOrd="0" presId="urn:microsoft.com/office/officeart/2005/8/layout/hList7#1"/>
    <dgm:cxn modelId="{803C9FB7-B5BE-4200-9010-77E699E4BA1D}" type="presParOf" srcId="{CDFE64FF-AF1B-4CF3-B511-624BD976D4AD}" destId="{DAEDE81D-E77A-4615-B8EE-3C15388CDF23}" srcOrd="0" destOrd="0" presId="urn:microsoft.com/office/officeart/2005/8/layout/hList7#1"/>
    <dgm:cxn modelId="{7CA9C4D9-F8F2-43D3-A8BF-55754852B8C2}" type="presParOf" srcId="{CDFE64FF-AF1B-4CF3-B511-624BD976D4AD}" destId="{29AECCAA-4225-47DF-B09C-23E9E1A91087}" srcOrd="1" destOrd="0" presId="urn:microsoft.com/office/officeart/2005/8/layout/hList7#1"/>
    <dgm:cxn modelId="{B47549E3-4660-4559-81E1-66C267D4B8BE}" type="presParOf" srcId="{CDFE64FF-AF1B-4CF3-B511-624BD976D4AD}" destId="{49315732-6383-41CE-848E-5AF26D942B53}" srcOrd="2" destOrd="0" presId="urn:microsoft.com/office/officeart/2005/8/layout/hList7#1"/>
    <dgm:cxn modelId="{D145808B-9669-45BD-99C1-8C51F02149AF}" type="presParOf" srcId="{CDFE64FF-AF1B-4CF3-B511-624BD976D4AD}" destId="{D0854228-63B5-486F-81EB-ED956CD5EDEF}"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F6CFBE-C68A-4EBA-8B45-54D0308076FD}" type="doc">
      <dgm:prSet loTypeId="urn:microsoft.com/office/officeart/2005/8/layout/hList7#2" loCatId="list" qsTypeId="urn:microsoft.com/office/officeart/2005/8/quickstyle/simple1" qsCatId="simple" csTypeId="urn:microsoft.com/office/officeart/2005/8/colors/accent2_2" csCatId="accent2" phldr="1"/>
      <dgm:spPr/>
    </dgm:pt>
    <dgm:pt modelId="{8D9671F9-C8E8-44ED-84A7-F824E24817E3}">
      <dgm:prSet phldrT="[Texte]"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2400" b="1" dirty="0" err="1">
              <a:solidFill>
                <a:schemeClr val="tx1"/>
              </a:solidFill>
            </a:rPr>
            <a:t>c</a:t>
          </a:r>
          <a:r>
            <a:rPr lang="fr-FR" sz="2000" b="1" dirty="0" err="1">
              <a:solidFill>
                <a:schemeClr val="tx1"/>
              </a:solidFill>
            </a:rPr>
            <a:t>o</a:t>
          </a:r>
          <a:r>
            <a:rPr lang="fr-FR" sz="2000" b="1" dirty="0">
              <a:solidFill>
                <a:schemeClr val="tx1"/>
              </a:solidFill>
            </a:rPr>
            <a:t>-intervention</a:t>
          </a:r>
        </a:p>
        <a:p>
          <a:pPr defTabSz="1377950">
            <a:lnSpc>
              <a:spcPct val="90000"/>
            </a:lnSpc>
            <a:spcBef>
              <a:spcPct val="0"/>
            </a:spcBef>
            <a:spcAft>
              <a:spcPct val="35000"/>
            </a:spcAft>
          </a:pPr>
          <a:endParaRPr lang="fr-FR" sz="1600" dirty="0"/>
        </a:p>
      </dgm:t>
    </dgm:pt>
    <dgm:pt modelId="{ED086410-84FF-4F36-BBA6-697F49386FF9}" type="parTrans" cxnId="{8DCCCEC7-71F4-4742-940A-8204A5380B19}">
      <dgm:prSet/>
      <dgm:spPr/>
      <dgm:t>
        <a:bodyPr/>
        <a:lstStyle/>
        <a:p>
          <a:endParaRPr lang="fr-FR" sz="1600"/>
        </a:p>
      </dgm:t>
    </dgm:pt>
    <dgm:pt modelId="{0AE6F888-300D-44D0-ACB0-DF3D3F0C110E}" type="sibTrans" cxnId="{8DCCCEC7-71F4-4742-940A-8204A5380B19}">
      <dgm:prSet/>
      <dgm:spPr/>
      <dgm:t>
        <a:bodyPr/>
        <a:lstStyle/>
        <a:p>
          <a:endParaRPr lang="fr-FR" sz="1600"/>
        </a:p>
      </dgm:t>
    </dgm:pt>
    <dgm:pt modelId="{964EC836-6239-4FAA-90FA-7D1CBBD192DF}">
      <dgm:prSet phldrT="[Texte]" custT="1"/>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fr-FR" sz="2000" b="1" dirty="0">
              <a:solidFill>
                <a:schemeClr val="tx1"/>
              </a:solidFill>
            </a:rPr>
            <a:t>Chef  d’œuvre </a:t>
          </a:r>
        </a:p>
        <a:p>
          <a:pPr defTabSz="755650">
            <a:lnSpc>
              <a:spcPct val="90000"/>
            </a:lnSpc>
            <a:spcBef>
              <a:spcPct val="0"/>
            </a:spcBef>
            <a:spcAft>
              <a:spcPct val="35000"/>
            </a:spcAft>
          </a:pPr>
          <a:endParaRPr lang="fr-FR" sz="1800" b="1" dirty="0"/>
        </a:p>
      </dgm:t>
    </dgm:pt>
    <dgm:pt modelId="{03AFD780-B7C4-45DD-8288-66203BDA6BF1}" type="parTrans" cxnId="{68A25794-6B97-49A3-B066-F844A7DF0B47}">
      <dgm:prSet/>
      <dgm:spPr/>
      <dgm:t>
        <a:bodyPr/>
        <a:lstStyle/>
        <a:p>
          <a:endParaRPr lang="fr-FR" sz="1600"/>
        </a:p>
      </dgm:t>
    </dgm:pt>
    <dgm:pt modelId="{978E1BF2-9367-4029-A91B-5A434D6DD282}" type="sibTrans" cxnId="{68A25794-6B97-49A3-B066-F844A7DF0B47}">
      <dgm:prSet/>
      <dgm:spPr/>
      <dgm:t>
        <a:bodyPr/>
        <a:lstStyle/>
        <a:p>
          <a:endParaRPr lang="fr-FR" sz="1600"/>
        </a:p>
      </dgm:t>
    </dgm:pt>
    <dgm:pt modelId="{6116C7D6-9E19-442F-A4A1-89181E1C3AB4}">
      <dgm:prSet phldrT="[Texte]" custT="1"/>
      <dgm:spPr/>
      <dgm:t>
        <a:bodyPr/>
        <a:lstStyle/>
        <a:p>
          <a:r>
            <a:rPr lang="fr-FR" sz="1600" b="1" dirty="0">
              <a:solidFill>
                <a:schemeClr val="tx1"/>
              </a:solidFill>
            </a:rPr>
            <a:t>Consolidation Accompagnement personnalisé</a:t>
          </a:r>
        </a:p>
        <a:p>
          <a:r>
            <a:rPr lang="fr-FR" sz="1600" b="1" dirty="0">
              <a:solidFill>
                <a:schemeClr val="tx1"/>
              </a:solidFill>
            </a:rPr>
            <a:t>Accompagnement à l’orientation</a:t>
          </a:r>
        </a:p>
      </dgm:t>
    </dgm:pt>
    <dgm:pt modelId="{72950CDC-D32D-49E1-9A64-BF1D577A2092}" type="parTrans" cxnId="{88AA518E-7498-4BD1-A305-6F51DB3CD3DE}">
      <dgm:prSet/>
      <dgm:spPr/>
      <dgm:t>
        <a:bodyPr/>
        <a:lstStyle/>
        <a:p>
          <a:endParaRPr lang="fr-FR" sz="1600"/>
        </a:p>
      </dgm:t>
    </dgm:pt>
    <dgm:pt modelId="{AE49A3E0-8208-4021-A32A-609768B6BC13}" type="sibTrans" cxnId="{88AA518E-7498-4BD1-A305-6F51DB3CD3DE}">
      <dgm:prSet/>
      <dgm:spPr/>
      <dgm:t>
        <a:bodyPr/>
        <a:lstStyle/>
        <a:p>
          <a:endParaRPr lang="fr-FR" sz="1600"/>
        </a:p>
      </dgm:t>
    </dgm:pt>
    <dgm:pt modelId="{F3DAF019-1C9E-4AD5-B98A-4288C0DCFC10}" type="pres">
      <dgm:prSet presAssocID="{49F6CFBE-C68A-4EBA-8B45-54D0308076FD}" presName="Name0" presStyleCnt="0">
        <dgm:presLayoutVars>
          <dgm:dir/>
          <dgm:resizeHandles val="exact"/>
        </dgm:presLayoutVars>
      </dgm:prSet>
      <dgm:spPr/>
    </dgm:pt>
    <dgm:pt modelId="{B0B37E8E-D1F2-4652-B99E-6287C698670F}" type="pres">
      <dgm:prSet presAssocID="{49F6CFBE-C68A-4EBA-8B45-54D0308076FD}" presName="fgShape" presStyleLbl="fgShp" presStyleIdx="0" presStyleCnt="1"/>
      <dgm:spPr/>
    </dgm:pt>
    <dgm:pt modelId="{7908B5CF-BD69-4534-8DB4-099CD5032A3F}" type="pres">
      <dgm:prSet presAssocID="{49F6CFBE-C68A-4EBA-8B45-54D0308076FD}" presName="linComp" presStyleCnt="0"/>
      <dgm:spPr/>
    </dgm:pt>
    <dgm:pt modelId="{C50D2452-8324-4E64-807B-CFBF73D8CE62}" type="pres">
      <dgm:prSet presAssocID="{8D9671F9-C8E8-44ED-84A7-F824E24817E3}" presName="compNode" presStyleCnt="0"/>
      <dgm:spPr/>
    </dgm:pt>
    <dgm:pt modelId="{E87C721A-FCF2-4CA6-8B1B-EAB752032E2A}" type="pres">
      <dgm:prSet presAssocID="{8D9671F9-C8E8-44ED-84A7-F824E24817E3}" presName="bkgdShape" presStyleLbl="node1" presStyleIdx="0" presStyleCnt="3"/>
      <dgm:spPr/>
    </dgm:pt>
    <dgm:pt modelId="{E0857663-FD31-48CE-8826-B626108D9F99}" type="pres">
      <dgm:prSet presAssocID="{8D9671F9-C8E8-44ED-84A7-F824E24817E3}" presName="nodeTx" presStyleLbl="node1" presStyleIdx="0" presStyleCnt="3">
        <dgm:presLayoutVars>
          <dgm:bulletEnabled val="1"/>
        </dgm:presLayoutVars>
      </dgm:prSet>
      <dgm:spPr/>
    </dgm:pt>
    <dgm:pt modelId="{B04B56BE-982A-4618-A3A0-C62BC914A7CA}" type="pres">
      <dgm:prSet presAssocID="{8D9671F9-C8E8-44ED-84A7-F824E24817E3}" presName="invisiNode" presStyleLbl="node1" presStyleIdx="0" presStyleCnt="3"/>
      <dgm:spPr/>
    </dgm:pt>
    <dgm:pt modelId="{916C77B9-3FA1-42AB-804C-E391E558EF53}" type="pres">
      <dgm:prSet presAssocID="{8D9671F9-C8E8-44ED-84A7-F824E24817E3}" presName="imagNode" presStyleLbl="fgImgPlace1" presStyleIdx="0" presStyleCnt="3" custLinFactNeighborX="-4300" custLinFactNeighborY="240"/>
      <dgm:spPr>
        <a:blipFill rotWithShape="1">
          <a:blip xmlns:r="http://schemas.openxmlformats.org/officeDocument/2006/relationships" r:embed="rId1"/>
          <a:stretch>
            <a:fillRect/>
          </a:stretch>
        </a:blipFill>
      </dgm:spPr>
    </dgm:pt>
    <dgm:pt modelId="{9487F1A2-8382-4FB7-9C6B-1D06980E8251}" type="pres">
      <dgm:prSet presAssocID="{0AE6F888-300D-44D0-ACB0-DF3D3F0C110E}" presName="sibTrans" presStyleLbl="sibTrans2D1" presStyleIdx="0" presStyleCnt="0"/>
      <dgm:spPr/>
    </dgm:pt>
    <dgm:pt modelId="{368D1088-7DA4-4B9A-B2F2-C1F315E1DBC7}" type="pres">
      <dgm:prSet presAssocID="{964EC836-6239-4FAA-90FA-7D1CBBD192DF}" presName="compNode" presStyleCnt="0"/>
      <dgm:spPr/>
    </dgm:pt>
    <dgm:pt modelId="{66477812-4450-4269-A1CF-A31D6B828201}" type="pres">
      <dgm:prSet presAssocID="{964EC836-6239-4FAA-90FA-7D1CBBD192DF}" presName="bkgdShape" presStyleLbl="node1" presStyleIdx="1" presStyleCnt="3"/>
      <dgm:spPr/>
    </dgm:pt>
    <dgm:pt modelId="{06928281-5762-454F-83AC-B266C14C5DF3}" type="pres">
      <dgm:prSet presAssocID="{964EC836-6239-4FAA-90FA-7D1CBBD192DF}" presName="nodeTx" presStyleLbl="node1" presStyleIdx="1" presStyleCnt="3">
        <dgm:presLayoutVars>
          <dgm:bulletEnabled val="1"/>
        </dgm:presLayoutVars>
      </dgm:prSet>
      <dgm:spPr/>
    </dgm:pt>
    <dgm:pt modelId="{0B5E040B-EB06-40E7-8421-95C6AE615E4E}" type="pres">
      <dgm:prSet presAssocID="{964EC836-6239-4FAA-90FA-7D1CBBD192DF}" presName="invisiNode" presStyleLbl="node1" presStyleIdx="1" presStyleCnt="3"/>
      <dgm:spPr/>
    </dgm:pt>
    <dgm:pt modelId="{BC63EE5A-53CF-45EC-BA9C-C51FFB23DF2F}" type="pres">
      <dgm:prSet presAssocID="{964EC836-6239-4FAA-90FA-7D1CBBD192DF}" presName="imagNode" presStyleLbl="fgImgPlace1" presStyleIdx="1" presStyleCnt="3"/>
      <dgm:spPr>
        <a:blipFill rotWithShape="1">
          <a:blip xmlns:r="http://schemas.openxmlformats.org/officeDocument/2006/relationships" r:embed="rId2"/>
          <a:stretch>
            <a:fillRect/>
          </a:stretch>
        </a:blipFill>
      </dgm:spPr>
    </dgm:pt>
    <dgm:pt modelId="{A5DF1F2E-2407-4A1C-B331-870CED64F061}" type="pres">
      <dgm:prSet presAssocID="{978E1BF2-9367-4029-A91B-5A434D6DD282}" presName="sibTrans" presStyleLbl="sibTrans2D1" presStyleIdx="0" presStyleCnt="0"/>
      <dgm:spPr/>
    </dgm:pt>
    <dgm:pt modelId="{55E367D7-D29E-46E0-89D8-32ABB164139A}" type="pres">
      <dgm:prSet presAssocID="{6116C7D6-9E19-442F-A4A1-89181E1C3AB4}" presName="compNode" presStyleCnt="0"/>
      <dgm:spPr/>
    </dgm:pt>
    <dgm:pt modelId="{1BD55295-0D9D-4250-8AF4-0EC5B82FDA34}" type="pres">
      <dgm:prSet presAssocID="{6116C7D6-9E19-442F-A4A1-89181E1C3AB4}" presName="bkgdShape" presStyleLbl="node1" presStyleIdx="2" presStyleCnt="3"/>
      <dgm:spPr/>
    </dgm:pt>
    <dgm:pt modelId="{C0C08BC7-3F3C-45F2-BCB5-2C4CA20D43B1}" type="pres">
      <dgm:prSet presAssocID="{6116C7D6-9E19-442F-A4A1-89181E1C3AB4}" presName="nodeTx" presStyleLbl="node1" presStyleIdx="2" presStyleCnt="3">
        <dgm:presLayoutVars>
          <dgm:bulletEnabled val="1"/>
        </dgm:presLayoutVars>
      </dgm:prSet>
      <dgm:spPr/>
    </dgm:pt>
    <dgm:pt modelId="{E7E9CA03-73BF-4BE5-B50C-91232BFA3B18}" type="pres">
      <dgm:prSet presAssocID="{6116C7D6-9E19-442F-A4A1-89181E1C3AB4}" presName="invisiNode" presStyleLbl="node1" presStyleIdx="2" presStyleCnt="3"/>
      <dgm:spPr/>
    </dgm:pt>
    <dgm:pt modelId="{D2C01556-C5D6-4B93-9E93-4E03FE463427}" type="pres">
      <dgm:prSet presAssocID="{6116C7D6-9E19-442F-A4A1-89181E1C3AB4}" presName="imagNode" presStyleLbl="fgImgPlace1" presStyleIdx="2" presStyleCnt="3"/>
      <dgm:spPr>
        <a:blipFill rotWithShape="1">
          <a:blip xmlns:r="http://schemas.openxmlformats.org/officeDocument/2006/relationships" r:embed="rId3"/>
          <a:stretch>
            <a:fillRect/>
          </a:stretch>
        </a:blipFill>
      </dgm:spPr>
    </dgm:pt>
  </dgm:ptLst>
  <dgm:cxnLst>
    <dgm:cxn modelId="{59589101-1493-46EB-8B4F-EA1A5AEEFEF9}" type="presOf" srcId="{964EC836-6239-4FAA-90FA-7D1CBBD192DF}" destId="{66477812-4450-4269-A1CF-A31D6B828201}" srcOrd="0" destOrd="0" presId="urn:microsoft.com/office/officeart/2005/8/layout/hList7#2"/>
    <dgm:cxn modelId="{BA566204-E5BE-4A4C-9F28-9914BF2C7FBF}" type="presOf" srcId="{8D9671F9-C8E8-44ED-84A7-F824E24817E3}" destId="{E87C721A-FCF2-4CA6-8B1B-EAB752032E2A}" srcOrd="0" destOrd="0" presId="urn:microsoft.com/office/officeart/2005/8/layout/hList7#2"/>
    <dgm:cxn modelId="{EDC9EE28-6BA3-480E-8FB7-C67E24F30AAC}" type="presOf" srcId="{978E1BF2-9367-4029-A91B-5A434D6DD282}" destId="{A5DF1F2E-2407-4A1C-B331-870CED64F061}" srcOrd="0" destOrd="0" presId="urn:microsoft.com/office/officeart/2005/8/layout/hList7#2"/>
    <dgm:cxn modelId="{F7BB6961-DEE3-4023-8AC9-684354D9FA3D}" type="presOf" srcId="{49F6CFBE-C68A-4EBA-8B45-54D0308076FD}" destId="{F3DAF019-1C9E-4AD5-B98A-4288C0DCFC10}" srcOrd="0" destOrd="0" presId="urn:microsoft.com/office/officeart/2005/8/layout/hList7#2"/>
    <dgm:cxn modelId="{F211B872-054A-47C0-B263-2C04114CA08D}" type="presOf" srcId="{964EC836-6239-4FAA-90FA-7D1CBBD192DF}" destId="{06928281-5762-454F-83AC-B266C14C5DF3}" srcOrd="1" destOrd="0" presId="urn:microsoft.com/office/officeart/2005/8/layout/hList7#2"/>
    <dgm:cxn modelId="{88AA518E-7498-4BD1-A305-6F51DB3CD3DE}" srcId="{49F6CFBE-C68A-4EBA-8B45-54D0308076FD}" destId="{6116C7D6-9E19-442F-A4A1-89181E1C3AB4}" srcOrd="2" destOrd="0" parTransId="{72950CDC-D32D-49E1-9A64-BF1D577A2092}" sibTransId="{AE49A3E0-8208-4021-A32A-609768B6BC13}"/>
    <dgm:cxn modelId="{1942D18E-FC16-4E64-932D-9680DC7AA179}" type="presOf" srcId="{0AE6F888-300D-44D0-ACB0-DF3D3F0C110E}" destId="{9487F1A2-8382-4FB7-9C6B-1D06980E8251}" srcOrd="0" destOrd="0" presId="urn:microsoft.com/office/officeart/2005/8/layout/hList7#2"/>
    <dgm:cxn modelId="{0829EC8F-6E85-4F3C-9697-C38B61BC5E13}" type="presOf" srcId="{8D9671F9-C8E8-44ED-84A7-F824E24817E3}" destId="{E0857663-FD31-48CE-8826-B626108D9F99}" srcOrd="1" destOrd="0" presId="urn:microsoft.com/office/officeart/2005/8/layout/hList7#2"/>
    <dgm:cxn modelId="{68A25794-6B97-49A3-B066-F844A7DF0B47}" srcId="{49F6CFBE-C68A-4EBA-8B45-54D0308076FD}" destId="{964EC836-6239-4FAA-90FA-7D1CBBD192DF}" srcOrd="1" destOrd="0" parTransId="{03AFD780-B7C4-45DD-8288-66203BDA6BF1}" sibTransId="{978E1BF2-9367-4029-A91B-5A434D6DD282}"/>
    <dgm:cxn modelId="{CF946BB3-ED95-4F6E-AFF3-F36DDEC185B6}" type="presOf" srcId="{6116C7D6-9E19-442F-A4A1-89181E1C3AB4}" destId="{1BD55295-0D9D-4250-8AF4-0EC5B82FDA34}" srcOrd="0" destOrd="0" presId="urn:microsoft.com/office/officeart/2005/8/layout/hList7#2"/>
    <dgm:cxn modelId="{8DCCCEC7-71F4-4742-940A-8204A5380B19}" srcId="{49F6CFBE-C68A-4EBA-8B45-54D0308076FD}" destId="{8D9671F9-C8E8-44ED-84A7-F824E24817E3}" srcOrd="0" destOrd="0" parTransId="{ED086410-84FF-4F36-BBA6-697F49386FF9}" sibTransId="{0AE6F888-300D-44D0-ACB0-DF3D3F0C110E}"/>
    <dgm:cxn modelId="{F19FC9F4-5DC8-49C6-B73D-7AA1E18E8CBE}" type="presOf" srcId="{6116C7D6-9E19-442F-A4A1-89181E1C3AB4}" destId="{C0C08BC7-3F3C-45F2-BCB5-2C4CA20D43B1}" srcOrd="1" destOrd="0" presId="urn:microsoft.com/office/officeart/2005/8/layout/hList7#2"/>
    <dgm:cxn modelId="{FEC09B34-DCFA-41F6-9E8B-F4F29F2F104D}" type="presParOf" srcId="{F3DAF019-1C9E-4AD5-B98A-4288C0DCFC10}" destId="{B0B37E8E-D1F2-4652-B99E-6287C698670F}" srcOrd="0" destOrd="0" presId="urn:microsoft.com/office/officeart/2005/8/layout/hList7#2"/>
    <dgm:cxn modelId="{666756DC-EF08-4178-90FD-EDEC8EEBF659}" type="presParOf" srcId="{F3DAF019-1C9E-4AD5-B98A-4288C0DCFC10}" destId="{7908B5CF-BD69-4534-8DB4-099CD5032A3F}" srcOrd="1" destOrd="0" presId="urn:microsoft.com/office/officeart/2005/8/layout/hList7#2"/>
    <dgm:cxn modelId="{ED2EC3B0-620A-428A-BCF1-4B2CA78FD807}" type="presParOf" srcId="{7908B5CF-BD69-4534-8DB4-099CD5032A3F}" destId="{C50D2452-8324-4E64-807B-CFBF73D8CE62}" srcOrd="0" destOrd="0" presId="urn:microsoft.com/office/officeart/2005/8/layout/hList7#2"/>
    <dgm:cxn modelId="{73806567-856B-49B1-A84E-F30111FA53CE}" type="presParOf" srcId="{C50D2452-8324-4E64-807B-CFBF73D8CE62}" destId="{E87C721A-FCF2-4CA6-8B1B-EAB752032E2A}" srcOrd="0" destOrd="0" presId="urn:microsoft.com/office/officeart/2005/8/layout/hList7#2"/>
    <dgm:cxn modelId="{88D930C4-F29C-486F-ABC0-16931EF9FF0F}" type="presParOf" srcId="{C50D2452-8324-4E64-807B-CFBF73D8CE62}" destId="{E0857663-FD31-48CE-8826-B626108D9F99}" srcOrd="1" destOrd="0" presId="urn:microsoft.com/office/officeart/2005/8/layout/hList7#2"/>
    <dgm:cxn modelId="{94EE9972-2B3C-44FA-B894-277FE2E5EC38}" type="presParOf" srcId="{C50D2452-8324-4E64-807B-CFBF73D8CE62}" destId="{B04B56BE-982A-4618-A3A0-C62BC914A7CA}" srcOrd="2" destOrd="0" presId="urn:microsoft.com/office/officeart/2005/8/layout/hList7#2"/>
    <dgm:cxn modelId="{B1679FAC-F777-4ACF-947E-81BA271D9999}" type="presParOf" srcId="{C50D2452-8324-4E64-807B-CFBF73D8CE62}" destId="{916C77B9-3FA1-42AB-804C-E391E558EF53}" srcOrd="3" destOrd="0" presId="urn:microsoft.com/office/officeart/2005/8/layout/hList7#2"/>
    <dgm:cxn modelId="{FDFF28DF-C30D-4F95-A8EB-475B935099A8}" type="presParOf" srcId="{7908B5CF-BD69-4534-8DB4-099CD5032A3F}" destId="{9487F1A2-8382-4FB7-9C6B-1D06980E8251}" srcOrd="1" destOrd="0" presId="urn:microsoft.com/office/officeart/2005/8/layout/hList7#2"/>
    <dgm:cxn modelId="{5B815B23-CC80-45BC-A58D-8D2471C7BDD0}" type="presParOf" srcId="{7908B5CF-BD69-4534-8DB4-099CD5032A3F}" destId="{368D1088-7DA4-4B9A-B2F2-C1F315E1DBC7}" srcOrd="2" destOrd="0" presId="urn:microsoft.com/office/officeart/2005/8/layout/hList7#2"/>
    <dgm:cxn modelId="{1F4E4701-D010-4BE2-AF71-202074859240}" type="presParOf" srcId="{368D1088-7DA4-4B9A-B2F2-C1F315E1DBC7}" destId="{66477812-4450-4269-A1CF-A31D6B828201}" srcOrd="0" destOrd="0" presId="urn:microsoft.com/office/officeart/2005/8/layout/hList7#2"/>
    <dgm:cxn modelId="{87BCD84B-D5A0-4A41-8E4E-4EE10E478878}" type="presParOf" srcId="{368D1088-7DA4-4B9A-B2F2-C1F315E1DBC7}" destId="{06928281-5762-454F-83AC-B266C14C5DF3}" srcOrd="1" destOrd="0" presId="urn:microsoft.com/office/officeart/2005/8/layout/hList7#2"/>
    <dgm:cxn modelId="{7C6518B0-74BA-43B8-A30F-84457C51B03E}" type="presParOf" srcId="{368D1088-7DA4-4B9A-B2F2-C1F315E1DBC7}" destId="{0B5E040B-EB06-40E7-8421-95C6AE615E4E}" srcOrd="2" destOrd="0" presId="urn:microsoft.com/office/officeart/2005/8/layout/hList7#2"/>
    <dgm:cxn modelId="{49347814-8196-4BD2-AD9C-8DF3D27B3CDD}" type="presParOf" srcId="{368D1088-7DA4-4B9A-B2F2-C1F315E1DBC7}" destId="{BC63EE5A-53CF-45EC-BA9C-C51FFB23DF2F}" srcOrd="3" destOrd="0" presId="urn:microsoft.com/office/officeart/2005/8/layout/hList7#2"/>
    <dgm:cxn modelId="{DEFB2BC7-3CF6-44BE-A8B2-96783A2245CD}" type="presParOf" srcId="{7908B5CF-BD69-4534-8DB4-099CD5032A3F}" destId="{A5DF1F2E-2407-4A1C-B331-870CED64F061}" srcOrd="3" destOrd="0" presId="urn:microsoft.com/office/officeart/2005/8/layout/hList7#2"/>
    <dgm:cxn modelId="{CD4A2C5C-EA38-4E83-A5BC-E452A5D03309}" type="presParOf" srcId="{7908B5CF-BD69-4534-8DB4-099CD5032A3F}" destId="{55E367D7-D29E-46E0-89D8-32ABB164139A}" srcOrd="4" destOrd="0" presId="urn:microsoft.com/office/officeart/2005/8/layout/hList7#2"/>
    <dgm:cxn modelId="{8A731B65-B347-4300-979F-2ECACB30278D}" type="presParOf" srcId="{55E367D7-D29E-46E0-89D8-32ABB164139A}" destId="{1BD55295-0D9D-4250-8AF4-0EC5B82FDA34}" srcOrd="0" destOrd="0" presId="urn:microsoft.com/office/officeart/2005/8/layout/hList7#2"/>
    <dgm:cxn modelId="{447DDC62-0D95-4A00-B115-049B7ED54F2F}" type="presParOf" srcId="{55E367D7-D29E-46E0-89D8-32ABB164139A}" destId="{C0C08BC7-3F3C-45F2-BCB5-2C4CA20D43B1}" srcOrd="1" destOrd="0" presId="urn:microsoft.com/office/officeart/2005/8/layout/hList7#2"/>
    <dgm:cxn modelId="{38A3F99C-C7A7-4DDC-8B72-73DF5D687D7D}" type="presParOf" srcId="{55E367D7-D29E-46E0-89D8-32ABB164139A}" destId="{E7E9CA03-73BF-4BE5-B50C-91232BFA3B18}" srcOrd="2" destOrd="0" presId="urn:microsoft.com/office/officeart/2005/8/layout/hList7#2"/>
    <dgm:cxn modelId="{2F011C0C-F3E1-4ACB-A750-FCE91A2A9D54}" type="presParOf" srcId="{55E367D7-D29E-46E0-89D8-32ABB164139A}" destId="{D2C01556-C5D6-4B93-9E93-4E03FE463427}" srcOrd="3" destOrd="0" presId="urn:microsoft.com/office/officeart/2005/8/layout/hList7#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DC3FDD-3E69-B142-B632-FAE76BC3551B}" type="doc">
      <dgm:prSet loTypeId="urn:microsoft.com/office/officeart/2005/8/layout/radial5" loCatId="" qsTypeId="urn:microsoft.com/office/officeart/2005/8/quickstyle/simple1" qsCatId="simple" csTypeId="urn:microsoft.com/office/officeart/2005/8/colors/colorful1" csCatId="colorful" phldr="1"/>
      <dgm:spPr/>
      <dgm:t>
        <a:bodyPr/>
        <a:lstStyle/>
        <a:p>
          <a:endParaRPr lang="fr-FR"/>
        </a:p>
      </dgm:t>
    </dgm:pt>
    <dgm:pt modelId="{4A6D5476-B6E1-B842-9021-3700CFEAD158}">
      <dgm:prSet phldrT="[Texte]"/>
      <dgm:spPr/>
      <dgm:t>
        <a:bodyPr/>
        <a:lstStyle/>
        <a:p>
          <a:r>
            <a:rPr lang="fr-FR" dirty="0"/>
            <a:t>Co-intervention</a:t>
          </a:r>
        </a:p>
      </dgm:t>
    </dgm:pt>
    <dgm:pt modelId="{6162702D-275E-584D-B230-6E82294BA116}" type="parTrans" cxnId="{C187A8A7-6B7B-2845-9284-7F2BFB6B7506}">
      <dgm:prSet/>
      <dgm:spPr/>
      <dgm:t>
        <a:bodyPr/>
        <a:lstStyle/>
        <a:p>
          <a:endParaRPr lang="fr-FR"/>
        </a:p>
      </dgm:t>
    </dgm:pt>
    <dgm:pt modelId="{CA33B070-D56C-E445-AB7D-2198A1700E79}" type="sibTrans" cxnId="{C187A8A7-6B7B-2845-9284-7F2BFB6B7506}">
      <dgm:prSet/>
      <dgm:spPr/>
      <dgm:t>
        <a:bodyPr/>
        <a:lstStyle/>
        <a:p>
          <a:endParaRPr lang="fr-FR"/>
        </a:p>
      </dgm:t>
    </dgm:pt>
    <dgm:pt modelId="{2665A366-A9CD-DF49-B853-0554AAF02F42}">
      <dgm:prSet phldrT="[Texte]"/>
      <dgm:spPr/>
      <dgm:t>
        <a:bodyPr/>
        <a:lstStyle/>
        <a:p>
          <a:r>
            <a:rPr lang="fr-FR" dirty="0"/>
            <a:t>1 compétence pro minimum travaillée</a:t>
          </a:r>
        </a:p>
      </dgm:t>
    </dgm:pt>
    <dgm:pt modelId="{A5C9AA33-5FBE-A043-AAAE-C61C3B14B53F}" type="parTrans" cxnId="{F3374221-CAB0-074F-A64A-2E6C77EA7C17}">
      <dgm:prSet/>
      <dgm:spPr/>
      <dgm:t>
        <a:bodyPr/>
        <a:lstStyle/>
        <a:p>
          <a:endParaRPr lang="fr-FR"/>
        </a:p>
      </dgm:t>
    </dgm:pt>
    <dgm:pt modelId="{1739A366-E218-B046-A4D7-CBB215FD5FBA}" type="sibTrans" cxnId="{F3374221-CAB0-074F-A64A-2E6C77EA7C17}">
      <dgm:prSet/>
      <dgm:spPr/>
      <dgm:t>
        <a:bodyPr/>
        <a:lstStyle/>
        <a:p>
          <a:endParaRPr lang="fr-FR"/>
        </a:p>
      </dgm:t>
    </dgm:pt>
    <dgm:pt modelId="{D8A6B117-70A7-DA40-9FE7-9DBF91809056}">
      <dgm:prSet phldrT="[Texte]"/>
      <dgm:spPr/>
      <dgm:t>
        <a:bodyPr/>
        <a:lstStyle/>
        <a:p>
          <a:r>
            <a:rPr lang="fr-FR" dirty="0"/>
            <a:t>1 Capacité des enseignements généraux </a:t>
          </a:r>
        </a:p>
      </dgm:t>
    </dgm:pt>
    <dgm:pt modelId="{4DBB7D5C-82C4-1B49-9946-3966A03A9465}" type="parTrans" cxnId="{B450FB7F-3F11-C541-8769-D0520AB6AD7B}">
      <dgm:prSet/>
      <dgm:spPr/>
      <dgm:t>
        <a:bodyPr/>
        <a:lstStyle/>
        <a:p>
          <a:endParaRPr lang="fr-FR"/>
        </a:p>
      </dgm:t>
    </dgm:pt>
    <dgm:pt modelId="{AD5D8CF1-1A61-D74E-973F-4E43423EE8C6}" type="sibTrans" cxnId="{B450FB7F-3F11-C541-8769-D0520AB6AD7B}">
      <dgm:prSet/>
      <dgm:spPr/>
      <dgm:t>
        <a:bodyPr/>
        <a:lstStyle/>
        <a:p>
          <a:endParaRPr lang="fr-FR"/>
        </a:p>
      </dgm:t>
    </dgm:pt>
    <dgm:pt modelId="{F894FC81-5583-594B-98B9-E0A13AB51EAB}">
      <dgm:prSet phldrT="[Texte]"/>
      <dgm:spPr/>
      <dgm:t>
        <a:bodyPr/>
        <a:lstStyle/>
        <a:p>
          <a:r>
            <a:rPr lang="fr-FR" dirty="0"/>
            <a:t>1 modalité d’organisation </a:t>
          </a:r>
        </a:p>
      </dgm:t>
    </dgm:pt>
    <dgm:pt modelId="{4531FB4A-9CD5-F54D-A08C-28F6ABF6668F}" type="parTrans" cxnId="{5FC62E3F-7FE1-6249-9465-AFB8FD8F4E8D}">
      <dgm:prSet/>
      <dgm:spPr/>
      <dgm:t>
        <a:bodyPr/>
        <a:lstStyle/>
        <a:p>
          <a:endParaRPr lang="fr-FR"/>
        </a:p>
      </dgm:t>
    </dgm:pt>
    <dgm:pt modelId="{64DE1AF2-09F2-B745-89BD-924727BFA788}" type="sibTrans" cxnId="{5FC62E3F-7FE1-6249-9465-AFB8FD8F4E8D}">
      <dgm:prSet/>
      <dgm:spPr/>
      <dgm:t>
        <a:bodyPr/>
        <a:lstStyle/>
        <a:p>
          <a:endParaRPr lang="fr-FR"/>
        </a:p>
      </dgm:t>
    </dgm:pt>
    <dgm:pt modelId="{8BB274F3-14D9-C544-8754-7F80A874D201}">
      <dgm:prSet phldrT="[Texte]"/>
      <dgm:spPr/>
      <dgm:t>
        <a:bodyPr/>
        <a:lstStyle/>
        <a:p>
          <a:r>
            <a:rPr lang="fr-FR" dirty="0"/>
            <a:t>Tâche issue du Référentiel d’Activités Professionnelles</a:t>
          </a:r>
        </a:p>
      </dgm:t>
    </dgm:pt>
    <dgm:pt modelId="{DF11C959-E653-F843-BD47-6302FACF8412}" type="parTrans" cxnId="{ED7888CC-922A-D14C-B0EA-7A5D8136A197}">
      <dgm:prSet/>
      <dgm:spPr/>
      <dgm:t>
        <a:bodyPr/>
        <a:lstStyle/>
        <a:p>
          <a:endParaRPr lang="fr-FR"/>
        </a:p>
      </dgm:t>
    </dgm:pt>
    <dgm:pt modelId="{65DC5963-D263-A341-814C-ADC4F15912AE}" type="sibTrans" cxnId="{ED7888CC-922A-D14C-B0EA-7A5D8136A197}">
      <dgm:prSet/>
      <dgm:spPr/>
      <dgm:t>
        <a:bodyPr/>
        <a:lstStyle/>
        <a:p>
          <a:endParaRPr lang="fr-FR"/>
        </a:p>
      </dgm:t>
    </dgm:pt>
    <dgm:pt modelId="{6159D4BD-66DA-9847-8F85-6B746257EABD}">
      <dgm:prSet/>
      <dgm:spPr/>
      <dgm:t>
        <a:bodyPr/>
        <a:lstStyle/>
        <a:p>
          <a:r>
            <a:rPr lang="fr-FR" dirty="0"/>
            <a:t>1 situation PROBLÉMATISÉE issue du RAP</a:t>
          </a:r>
        </a:p>
      </dgm:t>
    </dgm:pt>
    <dgm:pt modelId="{C4D4CDE4-9478-0641-842A-1DCD54B6A1B3}" type="parTrans" cxnId="{3B6D5631-73B1-AB41-8A4F-C2F6FF23AD72}">
      <dgm:prSet/>
      <dgm:spPr/>
      <dgm:t>
        <a:bodyPr/>
        <a:lstStyle/>
        <a:p>
          <a:endParaRPr lang="fr-FR"/>
        </a:p>
      </dgm:t>
    </dgm:pt>
    <dgm:pt modelId="{41A455DB-9605-F541-A0F0-348AE27417F7}" type="sibTrans" cxnId="{3B6D5631-73B1-AB41-8A4F-C2F6FF23AD72}">
      <dgm:prSet/>
      <dgm:spPr/>
      <dgm:t>
        <a:bodyPr/>
        <a:lstStyle/>
        <a:p>
          <a:endParaRPr lang="fr-FR"/>
        </a:p>
      </dgm:t>
    </dgm:pt>
    <dgm:pt modelId="{D4966D88-8735-6843-B64F-D7C268C5D1E2}" type="pres">
      <dgm:prSet presAssocID="{2DDC3FDD-3E69-B142-B632-FAE76BC3551B}" presName="Name0" presStyleCnt="0">
        <dgm:presLayoutVars>
          <dgm:chMax val="1"/>
          <dgm:dir/>
          <dgm:animLvl val="ctr"/>
          <dgm:resizeHandles val="exact"/>
        </dgm:presLayoutVars>
      </dgm:prSet>
      <dgm:spPr/>
    </dgm:pt>
    <dgm:pt modelId="{365B2F9B-CA10-AD46-B75D-32DF98071D85}" type="pres">
      <dgm:prSet presAssocID="{4A6D5476-B6E1-B842-9021-3700CFEAD158}" presName="centerShape" presStyleLbl="node0" presStyleIdx="0" presStyleCnt="1"/>
      <dgm:spPr/>
    </dgm:pt>
    <dgm:pt modelId="{1DAC9EA4-86E6-A743-A0E0-431A548FF5F0}" type="pres">
      <dgm:prSet presAssocID="{A5C9AA33-5FBE-A043-AAAE-C61C3B14B53F}" presName="parTrans" presStyleLbl="sibTrans2D1" presStyleIdx="0" presStyleCnt="5"/>
      <dgm:spPr/>
    </dgm:pt>
    <dgm:pt modelId="{AB385419-6D92-384E-8AED-1E008312D4D9}" type="pres">
      <dgm:prSet presAssocID="{A5C9AA33-5FBE-A043-AAAE-C61C3B14B53F}" presName="connectorText" presStyleLbl="sibTrans2D1" presStyleIdx="0" presStyleCnt="5"/>
      <dgm:spPr/>
    </dgm:pt>
    <dgm:pt modelId="{839AC336-E52A-D341-83F3-6E19494EF36F}" type="pres">
      <dgm:prSet presAssocID="{2665A366-A9CD-DF49-B853-0554AAF02F42}" presName="node" presStyleLbl="node1" presStyleIdx="0" presStyleCnt="5">
        <dgm:presLayoutVars>
          <dgm:bulletEnabled val="1"/>
        </dgm:presLayoutVars>
      </dgm:prSet>
      <dgm:spPr/>
    </dgm:pt>
    <dgm:pt modelId="{28CE03E9-5318-5743-9A7D-4032177143C2}" type="pres">
      <dgm:prSet presAssocID="{4DBB7D5C-82C4-1B49-9946-3966A03A9465}" presName="parTrans" presStyleLbl="sibTrans2D1" presStyleIdx="1" presStyleCnt="5"/>
      <dgm:spPr/>
    </dgm:pt>
    <dgm:pt modelId="{8D834867-911B-8149-B0E7-200C07860D94}" type="pres">
      <dgm:prSet presAssocID="{4DBB7D5C-82C4-1B49-9946-3966A03A9465}" presName="connectorText" presStyleLbl="sibTrans2D1" presStyleIdx="1" presStyleCnt="5"/>
      <dgm:spPr/>
    </dgm:pt>
    <dgm:pt modelId="{4A94AB4A-5551-3B49-A3CB-CC5DFA49373A}" type="pres">
      <dgm:prSet presAssocID="{D8A6B117-70A7-DA40-9FE7-9DBF91809056}" presName="node" presStyleLbl="node1" presStyleIdx="1" presStyleCnt="5">
        <dgm:presLayoutVars>
          <dgm:bulletEnabled val="1"/>
        </dgm:presLayoutVars>
      </dgm:prSet>
      <dgm:spPr/>
    </dgm:pt>
    <dgm:pt modelId="{A19988A5-0007-F940-9ECC-A274F40563CE}" type="pres">
      <dgm:prSet presAssocID="{4531FB4A-9CD5-F54D-A08C-28F6ABF6668F}" presName="parTrans" presStyleLbl="sibTrans2D1" presStyleIdx="2" presStyleCnt="5"/>
      <dgm:spPr/>
    </dgm:pt>
    <dgm:pt modelId="{79BC4440-4B6E-9247-A4B3-C367E936C912}" type="pres">
      <dgm:prSet presAssocID="{4531FB4A-9CD5-F54D-A08C-28F6ABF6668F}" presName="connectorText" presStyleLbl="sibTrans2D1" presStyleIdx="2" presStyleCnt="5"/>
      <dgm:spPr/>
    </dgm:pt>
    <dgm:pt modelId="{46762C0E-7A88-804F-991D-B2A8DA218040}" type="pres">
      <dgm:prSet presAssocID="{F894FC81-5583-594B-98B9-E0A13AB51EAB}" presName="node" presStyleLbl="node1" presStyleIdx="2" presStyleCnt="5">
        <dgm:presLayoutVars>
          <dgm:bulletEnabled val="1"/>
        </dgm:presLayoutVars>
      </dgm:prSet>
      <dgm:spPr/>
    </dgm:pt>
    <dgm:pt modelId="{3F3D5BF2-E3B6-C14B-931D-F693262C7B4B}" type="pres">
      <dgm:prSet presAssocID="{DF11C959-E653-F843-BD47-6302FACF8412}" presName="parTrans" presStyleLbl="sibTrans2D1" presStyleIdx="3" presStyleCnt="5"/>
      <dgm:spPr/>
    </dgm:pt>
    <dgm:pt modelId="{CB9325D2-B6B4-6F43-9868-EE1E0966D586}" type="pres">
      <dgm:prSet presAssocID="{DF11C959-E653-F843-BD47-6302FACF8412}" presName="connectorText" presStyleLbl="sibTrans2D1" presStyleIdx="3" presStyleCnt="5"/>
      <dgm:spPr/>
    </dgm:pt>
    <dgm:pt modelId="{089842BE-5311-2F45-8F1A-7F7DC1FD2BA0}" type="pres">
      <dgm:prSet presAssocID="{8BB274F3-14D9-C544-8754-7F80A874D201}" presName="node" presStyleLbl="node1" presStyleIdx="3" presStyleCnt="5">
        <dgm:presLayoutVars>
          <dgm:bulletEnabled val="1"/>
        </dgm:presLayoutVars>
      </dgm:prSet>
      <dgm:spPr/>
    </dgm:pt>
    <dgm:pt modelId="{7A02F492-DEC7-A14B-A6C6-DEBE372DADAC}" type="pres">
      <dgm:prSet presAssocID="{C4D4CDE4-9478-0641-842A-1DCD54B6A1B3}" presName="parTrans" presStyleLbl="sibTrans2D1" presStyleIdx="4" presStyleCnt="5"/>
      <dgm:spPr/>
    </dgm:pt>
    <dgm:pt modelId="{6CD5FE59-115B-6244-B0AE-E9A1D41E4174}" type="pres">
      <dgm:prSet presAssocID="{C4D4CDE4-9478-0641-842A-1DCD54B6A1B3}" presName="connectorText" presStyleLbl="sibTrans2D1" presStyleIdx="4" presStyleCnt="5"/>
      <dgm:spPr/>
    </dgm:pt>
    <dgm:pt modelId="{02203B56-CF70-3D42-8065-1196620825B8}" type="pres">
      <dgm:prSet presAssocID="{6159D4BD-66DA-9847-8F85-6B746257EABD}" presName="node" presStyleLbl="node1" presStyleIdx="4" presStyleCnt="5">
        <dgm:presLayoutVars>
          <dgm:bulletEnabled val="1"/>
        </dgm:presLayoutVars>
      </dgm:prSet>
      <dgm:spPr/>
    </dgm:pt>
  </dgm:ptLst>
  <dgm:cxnLst>
    <dgm:cxn modelId="{BFA0D501-460B-394C-AFD9-76901E4C5A09}" type="presOf" srcId="{4DBB7D5C-82C4-1B49-9946-3966A03A9465}" destId="{8D834867-911B-8149-B0E7-200C07860D94}" srcOrd="1" destOrd="0" presId="urn:microsoft.com/office/officeart/2005/8/layout/radial5"/>
    <dgm:cxn modelId="{7316160A-2813-D743-93B8-5EF5FA178C06}" type="presOf" srcId="{4531FB4A-9CD5-F54D-A08C-28F6ABF6668F}" destId="{A19988A5-0007-F940-9ECC-A274F40563CE}" srcOrd="0" destOrd="0" presId="urn:microsoft.com/office/officeart/2005/8/layout/radial5"/>
    <dgm:cxn modelId="{76B33D0E-9620-284F-842A-654CF7C4EEE6}" type="presOf" srcId="{A5C9AA33-5FBE-A043-AAAE-C61C3B14B53F}" destId="{AB385419-6D92-384E-8AED-1E008312D4D9}" srcOrd="1" destOrd="0" presId="urn:microsoft.com/office/officeart/2005/8/layout/radial5"/>
    <dgm:cxn modelId="{F3374221-CAB0-074F-A64A-2E6C77EA7C17}" srcId="{4A6D5476-B6E1-B842-9021-3700CFEAD158}" destId="{2665A366-A9CD-DF49-B853-0554AAF02F42}" srcOrd="0" destOrd="0" parTransId="{A5C9AA33-5FBE-A043-AAAE-C61C3B14B53F}" sibTransId="{1739A366-E218-B046-A4D7-CBB215FD5FBA}"/>
    <dgm:cxn modelId="{3B6D5631-73B1-AB41-8A4F-C2F6FF23AD72}" srcId="{4A6D5476-B6E1-B842-9021-3700CFEAD158}" destId="{6159D4BD-66DA-9847-8F85-6B746257EABD}" srcOrd="4" destOrd="0" parTransId="{C4D4CDE4-9478-0641-842A-1DCD54B6A1B3}" sibTransId="{41A455DB-9605-F541-A0F0-348AE27417F7}"/>
    <dgm:cxn modelId="{308ACC36-73BE-4C4F-AC17-913E2C783BF1}" type="presOf" srcId="{2665A366-A9CD-DF49-B853-0554AAF02F42}" destId="{839AC336-E52A-D341-83F3-6E19494EF36F}" srcOrd="0" destOrd="0" presId="urn:microsoft.com/office/officeart/2005/8/layout/radial5"/>
    <dgm:cxn modelId="{5FC62E3F-7FE1-6249-9465-AFB8FD8F4E8D}" srcId="{4A6D5476-B6E1-B842-9021-3700CFEAD158}" destId="{F894FC81-5583-594B-98B9-E0A13AB51EAB}" srcOrd="2" destOrd="0" parTransId="{4531FB4A-9CD5-F54D-A08C-28F6ABF6668F}" sibTransId="{64DE1AF2-09F2-B745-89BD-924727BFA788}"/>
    <dgm:cxn modelId="{0B1B3452-6DC0-7041-9356-F428044E1EDB}" type="presOf" srcId="{4DBB7D5C-82C4-1B49-9946-3966A03A9465}" destId="{28CE03E9-5318-5743-9A7D-4032177143C2}" srcOrd="0" destOrd="0" presId="urn:microsoft.com/office/officeart/2005/8/layout/radial5"/>
    <dgm:cxn modelId="{CB662A55-0DB1-6141-9BEF-3CFFF7240544}" type="presOf" srcId="{4A6D5476-B6E1-B842-9021-3700CFEAD158}" destId="{365B2F9B-CA10-AD46-B75D-32DF98071D85}" srcOrd="0" destOrd="0" presId="urn:microsoft.com/office/officeart/2005/8/layout/radial5"/>
    <dgm:cxn modelId="{A2F5646C-A3D6-6540-BEDD-55A69F8AE8C3}" type="presOf" srcId="{C4D4CDE4-9478-0641-842A-1DCD54B6A1B3}" destId="{6CD5FE59-115B-6244-B0AE-E9A1D41E4174}" srcOrd="1" destOrd="0" presId="urn:microsoft.com/office/officeart/2005/8/layout/radial5"/>
    <dgm:cxn modelId="{61D8936E-A30E-4749-B92E-E7BE5C0E6607}" type="presOf" srcId="{2DDC3FDD-3E69-B142-B632-FAE76BC3551B}" destId="{D4966D88-8735-6843-B64F-D7C268C5D1E2}" srcOrd="0" destOrd="0" presId="urn:microsoft.com/office/officeart/2005/8/layout/radial5"/>
    <dgm:cxn modelId="{6C626B7A-499E-B444-A795-613A1B65192E}" type="presOf" srcId="{DF11C959-E653-F843-BD47-6302FACF8412}" destId="{3F3D5BF2-E3B6-C14B-931D-F693262C7B4B}" srcOrd="0" destOrd="0" presId="urn:microsoft.com/office/officeart/2005/8/layout/radial5"/>
    <dgm:cxn modelId="{AEE8837A-8358-9544-947A-373B30AF35A1}" type="presOf" srcId="{C4D4CDE4-9478-0641-842A-1DCD54B6A1B3}" destId="{7A02F492-DEC7-A14B-A6C6-DEBE372DADAC}" srcOrd="0" destOrd="0" presId="urn:microsoft.com/office/officeart/2005/8/layout/radial5"/>
    <dgm:cxn modelId="{5999F37A-9C08-4C4F-BC34-2FC3EB0A7C00}" type="presOf" srcId="{D8A6B117-70A7-DA40-9FE7-9DBF91809056}" destId="{4A94AB4A-5551-3B49-A3CB-CC5DFA49373A}" srcOrd="0" destOrd="0" presId="urn:microsoft.com/office/officeart/2005/8/layout/radial5"/>
    <dgm:cxn modelId="{0C22FF7A-327A-9D43-B530-7A03C65408BA}" type="presOf" srcId="{8BB274F3-14D9-C544-8754-7F80A874D201}" destId="{089842BE-5311-2F45-8F1A-7F7DC1FD2BA0}" srcOrd="0" destOrd="0" presId="urn:microsoft.com/office/officeart/2005/8/layout/radial5"/>
    <dgm:cxn modelId="{B450FB7F-3F11-C541-8769-D0520AB6AD7B}" srcId="{4A6D5476-B6E1-B842-9021-3700CFEAD158}" destId="{D8A6B117-70A7-DA40-9FE7-9DBF91809056}" srcOrd="1" destOrd="0" parTransId="{4DBB7D5C-82C4-1B49-9946-3966A03A9465}" sibTransId="{AD5D8CF1-1A61-D74E-973F-4E43423EE8C6}"/>
    <dgm:cxn modelId="{6D764790-8307-9645-938B-6C504102F9DC}" type="presOf" srcId="{DF11C959-E653-F843-BD47-6302FACF8412}" destId="{CB9325D2-B6B4-6F43-9868-EE1E0966D586}" srcOrd="1" destOrd="0" presId="urn:microsoft.com/office/officeart/2005/8/layout/radial5"/>
    <dgm:cxn modelId="{C187A8A7-6B7B-2845-9284-7F2BFB6B7506}" srcId="{2DDC3FDD-3E69-B142-B632-FAE76BC3551B}" destId="{4A6D5476-B6E1-B842-9021-3700CFEAD158}" srcOrd="0" destOrd="0" parTransId="{6162702D-275E-584D-B230-6E82294BA116}" sibTransId="{CA33B070-D56C-E445-AB7D-2198A1700E79}"/>
    <dgm:cxn modelId="{0B076CB4-BFCD-F549-A90D-8727EEAAE6B9}" type="presOf" srcId="{6159D4BD-66DA-9847-8F85-6B746257EABD}" destId="{02203B56-CF70-3D42-8065-1196620825B8}" srcOrd="0" destOrd="0" presId="urn:microsoft.com/office/officeart/2005/8/layout/radial5"/>
    <dgm:cxn modelId="{ED7888CC-922A-D14C-B0EA-7A5D8136A197}" srcId="{4A6D5476-B6E1-B842-9021-3700CFEAD158}" destId="{8BB274F3-14D9-C544-8754-7F80A874D201}" srcOrd="3" destOrd="0" parTransId="{DF11C959-E653-F843-BD47-6302FACF8412}" sibTransId="{65DC5963-D263-A341-814C-ADC4F15912AE}"/>
    <dgm:cxn modelId="{9657B4E1-3ABB-1846-A12D-5DB66A857CF6}" type="presOf" srcId="{F894FC81-5583-594B-98B9-E0A13AB51EAB}" destId="{46762C0E-7A88-804F-991D-B2A8DA218040}" srcOrd="0" destOrd="0" presId="urn:microsoft.com/office/officeart/2005/8/layout/radial5"/>
    <dgm:cxn modelId="{C21F28EC-7150-4B47-96A7-B720711B0876}" type="presOf" srcId="{A5C9AA33-5FBE-A043-AAAE-C61C3B14B53F}" destId="{1DAC9EA4-86E6-A743-A0E0-431A548FF5F0}" srcOrd="0" destOrd="0" presId="urn:microsoft.com/office/officeart/2005/8/layout/radial5"/>
    <dgm:cxn modelId="{D79273F7-BD14-E646-82D6-7C994A1AFE12}" type="presOf" srcId="{4531FB4A-9CD5-F54D-A08C-28F6ABF6668F}" destId="{79BC4440-4B6E-9247-A4B3-C367E936C912}" srcOrd="1" destOrd="0" presId="urn:microsoft.com/office/officeart/2005/8/layout/radial5"/>
    <dgm:cxn modelId="{785DA168-FA08-0F4C-9927-8D4F8ED4FCCF}" type="presParOf" srcId="{D4966D88-8735-6843-B64F-D7C268C5D1E2}" destId="{365B2F9B-CA10-AD46-B75D-32DF98071D85}" srcOrd="0" destOrd="0" presId="urn:microsoft.com/office/officeart/2005/8/layout/radial5"/>
    <dgm:cxn modelId="{EF749CEC-70BB-BC4F-8BC5-6DAD21347EED}" type="presParOf" srcId="{D4966D88-8735-6843-B64F-D7C268C5D1E2}" destId="{1DAC9EA4-86E6-A743-A0E0-431A548FF5F0}" srcOrd="1" destOrd="0" presId="urn:microsoft.com/office/officeart/2005/8/layout/radial5"/>
    <dgm:cxn modelId="{D87C1F16-39FA-8E40-8AA6-8E6F171916B3}" type="presParOf" srcId="{1DAC9EA4-86E6-A743-A0E0-431A548FF5F0}" destId="{AB385419-6D92-384E-8AED-1E008312D4D9}" srcOrd="0" destOrd="0" presId="urn:microsoft.com/office/officeart/2005/8/layout/radial5"/>
    <dgm:cxn modelId="{4855E729-7EB4-4748-AC36-9C1B190EA049}" type="presParOf" srcId="{D4966D88-8735-6843-B64F-D7C268C5D1E2}" destId="{839AC336-E52A-D341-83F3-6E19494EF36F}" srcOrd="2" destOrd="0" presId="urn:microsoft.com/office/officeart/2005/8/layout/radial5"/>
    <dgm:cxn modelId="{8D130FB4-E36A-7448-B925-E98C3C3B9026}" type="presParOf" srcId="{D4966D88-8735-6843-B64F-D7C268C5D1E2}" destId="{28CE03E9-5318-5743-9A7D-4032177143C2}" srcOrd="3" destOrd="0" presId="urn:microsoft.com/office/officeart/2005/8/layout/radial5"/>
    <dgm:cxn modelId="{F6F4C434-F1A9-9F4F-A59E-9338F0E88DE2}" type="presParOf" srcId="{28CE03E9-5318-5743-9A7D-4032177143C2}" destId="{8D834867-911B-8149-B0E7-200C07860D94}" srcOrd="0" destOrd="0" presId="urn:microsoft.com/office/officeart/2005/8/layout/radial5"/>
    <dgm:cxn modelId="{78C25784-A5C8-8B41-AFEC-6F4B9855B409}" type="presParOf" srcId="{D4966D88-8735-6843-B64F-D7C268C5D1E2}" destId="{4A94AB4A-5551-3B49-A3CB-CC5DFA49373A}" srcOrd="4" destOrd="0" presId="urn:microsoft.com/office/officeart/2005/8/layout/radial5"/>
    <dgm:cxn modelId="{EC31A7D5-121A-9A45-97F8-052D37561720}" type="presParOf" srcId="{D4966D88-8735-6843-B64F-D7C268C5D1E2}" destId="{A19988A5-0007-F940-9ECC-A274F40563CE}" srcOrd="5" destOrd="0" presId="urn:microsoft.com/office/officeart/2005/8/layout/radial5"/>
    <dgm:cxn modelId="{3D875C6A-756B-824F-B14D-8C2FF7DAE6E4}" type="presParOf" srcId="{A19988A5-0007-F940-9ECC-A274F40563CE}" destId="{79BC4440-4B6E-9247-A4B3-C367E936C912}" srcOrd="0" destOrd="0" presId="urn:microsoft.com/office/officeart/2005/8/layout/radial5"/>
    <dgm:cxn modelId="{F00FFFF1-4E74-A643-9599-4C19E2CDF979}" type="presParOf" srcId="{D4966D88-8735-6843-B64F-D7C268C5D1E2}" destId="{46762C0E-7A88-804F-991D-B2A8DA218040}" srcOrd="6" destOrd="0" presId="urn:microsoft.com/office/officeart/2005/8/layout/radial5"/>
    <dgm:cxn modelId="{275136FC-E652-6C40-B69E-18F2BDCD2147}" type="presParOf" srcId="{D4966D88-8735-6843-B64F-D7C268C5D1E2}" destId="{3F3D5BF2-E3B6-C14B-931D-F693262C7B4B}" srcOrd="7" destOrd="0" presId="urn:microsoft.com/office/officeart/2005/8/layout/radial5"/>
    <dgm:cxn modelId="{1CC18B63-7A3E-8346-BD0D-641BBE73A4C7}" type="presParOf" srcId="{3F3D5BF2-E3B6-C14B-931D-F693262C7B4B}" destId="{CB9325D2-B6B4-6F43-9868-EE1E0966D586}" srcOrd="0" destOrd="0" presId="urn:microsoft.com/office/officeart/2005/8/layout/radial5"/>
    <dgm:cxn modelId="{DED65143-41F5-D74F-91D3-A4B94AA1FBAE}" type="presParOf" srcId="{D4966D88-8735-6843-B64F-D7C268C5D1E2}" destId="{089842BE-5311-2F45-8F1A-7F7DC1FD2BA0}" srcOrd="8" destOrd="0" presId="urn:microsoft.com/office/officeart/2005/8/layout/radial5"/>
    <dgm:cxn modelId="{CEE2682B-F0FA-1C45-8953-5D793D6624DB}" type="presParOf" srcId="{D4966D88-8735-6843-B64F-D7C268C5D1E2}" destId="{7A02F492-DEC7-A14B-A6C6-DEBE372DADAC}" srcOrd="9" destOrd="0" presId="urn:microsoft.com/office/officeart/2005/8/layout/radial5"/>
    <dgm:cxn modelId="{FF3C3C01-93C6-A64F-B7AD-D7C66F80BB8C}" type="presParOf" srcId="{7A02F492-DEC7-A14B-A6C6-DEBE372DADAC}" destId="{6CD5FE59-115B-6244-B0AE-E9A1D41E4174}" srcOrd="0" destOrd="0" presId="urn:microsoft.com/office/officeart/2005/8/layout/radial5"/>
    <dgm:cxn modelId="{C118F52C-8356-4740-9AA4-3FB0DB50F087}" type="presParOf" srcId="{D4966D88-8735-6843-B64F-D7C268C5D1E2}" destId="{02203B56-CF70-3D42-8065-1196620825B8}"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18C5A-4C7A-4522-B82C-2A614CD3D735}"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fr-FR"/>
        </a:p>
      </dgm:t>
    </dgm:pt>
    <dgm:pt modelId="{2153A8AD-4D4B-4154-A1A9-0648662A3C3C}">
      <dgm:prSet custT="1"/>
      <dgm:spPr/>
      <dgm:t>
        <a:bodyPr/>
        <a:lstStyle/>
        <a:p>
          <a:r>
            <a:rPr lang="fr-FR" sz="1600" dirty="0"/>
            <a:t>Rendre plus concrets les enseignements généraux, en mettant en perspective les situations professionnelles et en rendant plus lisible le sens des enseignements, généraux comme professionnel</a:t>
          </a:r>
        </a:p>
      </dgm:t>
    </dgm:pt>
    <dgm:pt modelId="{13407314-78CD-42E8-9831-A260566C7B5E}" type="parTrans" cxnId="{556436C9-4448-4289-89F2-B93A049481E0}">
      <dgm:prSet/>
      <dgm:spPr/>
      <dgm:t>
        <a:bodyPr/>
        <a:lstStyle/>
        <a:p>
          <a:endParaRPr lang="fr-FR"/>
        </a:p>
      </dgm:t>
    </dgm:pt>
    <dgm:pt modelId="{F25BE9C6-329F-4DDD-A9BB-68F71379EC44}" type="sibTrans" cxnId="{556436C9-4448-4289-89F2-B93A049481E0}">
      <dgm:prSet/>
      <dgm:spPr/>
      <dgm:t>
        <a:bodyPr/>
        <a:lstStyle/>
        <a:p>
          <a:endParaRPr lang="fr-FR"/>
        </a:p>
      </dgm:t>
    </dgm:pt>
    <dgm:pt modelId="{27D7A22B-EB56-4E9C-A43E-D3D41D35C580}">
      <dgm:prSet custT="1"/>
      <dgm:spPr/>
      <dgm:t>
        <a:bodyPr/>
        <a:lstStyle/>
        <a:p>
          <a:r>
            <a:rPr lang="fr-FR" sz="1600" dirty="0"/>
            <a:t>Permettre aux élèves  :</a:t>
          </a:r>
        </a:p>
      </dgm:t>
    </dgm:pt>
    <dgm:pt modelId="{ECE4152F-2B1B-4D7B-A032-3E0793CE4D55}" type="parTrans" cxnId="{EBE9E9C3-BDF1-46C6-A5E6-44963D253B3B}">
      <dgm:prSet/>
      <dgm:spPr/>
      <dgm:t>
        <a:bodyPr/>
        <a:lstStyle/>
        <a:p>
          <a:endParaRPr lang="fr-FR"/>
        </a:p>
      </dgm:t>
    </dgm:pt>
    <dgm:pt modelId="{53EDB190-05CA-4E7F-BA86-B241E52477C4}" type="sibTrans" cxnId="{EBE9E9C3-BDF1-46C6-A5E6-44963D253B3B}">
      <dgm:prSet/>
      <dgm:spPr/>
      <dgm:t>
        <a:bodyPr/>
        <a:lstStyle/>
        <a:p>
          <a:endParaRPr lang="fr-FR"/>
        </a:p>
      </dgm:t>
    </dgm:pt>
    <dgm:pt modelId="{ED9E3A48-CFC8-4F2A-9B5F-07CD3748A21D}">
      <dgm:prSet custT="1"/>
      <dgm:spPr/>
      <dgm:t>
        <a:bodyPr/>
        <a:lstStyle/>
        <a:p>
          <a:r>
            <a:rPr lang="fr-FR" sz="1600" dirty="0"/>
            <a:t>- de bénéficier du </a:t>
          </a:r>
          <a:r>
            <a:rPr lang="fr-FR" sz="1600" b="1" dirty="0"/>
            <a:t>double regard </a:t>
          </a:r>
          <a:r>
            <a:rPr lang="fr-FR" sz="1600" dirty="0"/>
            <a:t>des disciplines professionnelles et générales sur des situations qu’ils rencontreront dans leur futur métier</a:t>
          </a:r>
        </a:p>
      </dgm:t>
    </dgm:pt>
    <dgm:pt modelId="{BAAF3462-A59A-44A1-BAB1-2380D11CAC9F}" type="parTrans" cxnId="{D2FEA3C0-6826-406C-98FB-CD8D40AEF993}">
      <dgm:prSet/>
      <dgm:spPr/>
      <dgm:t>
        <a:bodyPr/>
        <a:lstStyle/>
        <a:p>
          <a:endParaRPr lang="fr-FR"/>
        </a:p>
      </dgm:t>
    </dgm:pt>
    <dgm:pt modelId="{01872BE8-2EC8-41B8-B708-DE183CBD4EE1}" type="sibTrans" cxnId="{D2FEA3C0-6826-406C-98FB-CD8D40AEF993}">
      <dgm:prSet/>
      <dgm:spPr/>
      <dgm:t>
        <a:bodyPr/>
        <a:lstStyle/>
        <a:p>
          <a:endParaRPr lang="fr-FR"/>
        </a:p>
      </dgm:t>
    </dgm:pt>
    <dgm:pt modelId="{46E6242C-3190-44D1-B231-B45C8AD30E8C}">
      <dgm:prSet custT="1"/>
      <dgm:spPr/>
      <dgm:t>
        <a:bodyPr/>
        <a:lstStyle/>
        <a:p>
          <a:r>
            <a:rPr lang="fr-FR" sz="1600" b="1" dirty="0"/>
            <a:t>- de mieux comprendre le sens </a:t>
          </a:r>
          <a:r>
            <a:rPr lang="fr-FR" sz="1600" dirty="0"/>
            <a:t>de ce qu’ils font et de ce qu’ils apprennent dans le cadre de leur formation, notamment pour les enseignements généraux dont la présence dans une formation professionnelle peut ne pas leur apparaître nécessaire dans un premier temps</a:t>
          </a:r>
        </a:p>
      </dgm:t>
    </dgm:pt>
    <dgm:pt modelId="{C6D8A508-2F1F-4AE3-AF0C-38FB935209F6}" type="parTrans" cxnId="{CD0E45FB-2CCC-4D64-AF8B-F52F28516892}">
      <dgm:prSet/>
      <dgm:spPr/>
      <dgm:t>
        <a:bodyPr/>
        <a:lstStyle/>
        <a:p>
          <a:endParaRPr lang="fr-FR"/>
        </a:p>
      </dgm:t>
    </dgm:pt>
    <dgm:pt modelId="{A1861E50-0D02-4AEC-97A6-8849EA664654}" type="sibTrans" cxnId="{CD0E45FB-2CCC-4D64-AF8B-F52F28516892}">
      <dgm:prSet/>
      <dgm:spPr/>
      <dgm:t>
        <a:bodyPr/>
        <a:lstStyle/>
        <a:p>
          <a:endParaRPr lang="fr-FR"/>
        </a:p>
      </dgm:t>
    </dgm:pt>
    <dgm:pt modelId="{9B9C2DB1-B670-4541-B0E9-BF7D5C59450A}" type="pres">
      <dgm:prSet presAssocID="{9D518C5A-4C7A-4522-B82C-2A614CD3D735}" presName="arrowDiagram" presStyleCnt="0">
        <dgm:presLayoutVars>
          <dgm:chMax val="5"/>
          <dgm:dir/>
          <dgm:resizeHandles val="exact"/>
        </dgm:presLayoutVars>
      </dgm:prSet>
      <dgm:spPr/>
    </dgm:pt>
    <dgm:pt modelId="{7CE34E44-5C95-40E8-A1A4-863B66F05AD9}" type="pres">
      <dgm:prSet presAssocID="{9D518C5A-4C7A-4522-B82C-2A614CD3D735}" presName="arrow" presStyleLbl="bgShp" presStyleIdx="0" presStyleCnt="1" custLinFactNeighborX="-306" custLinFactNeighborY="171"/>
      <dgm:spPr/>
    </dgm:pt>
    <dgm:pt modelId="{9198A7FA-6058-417F-B192-47D6882441A1}" type="pres">
      <dgm:prSet presAssocID="{9D518C5A-4C7A-4522-B82C-2A614CD3D735}" presName="arrowDiagram4" presStyleCnt="0"/>
      <dgm:spPr/>
    </dgm:pt>
    <dgm:pt modelId="{5BCE0120-9E40-4D99-B861-E468207584B2}" type="pres">
      <dgm:prSet presAssocID="{2153A8AD-4D4B-4154-A1A9-0648662A3C3C}" presName="bullet4a" presStyleLbl="node1" presStyleIdx="0" presStyleCnt="4"/>
      <dgm:spPr/>
    </dgm:pt>
    <dgm:pt modelId="{FBA9B279-A6FE-4121-B15A-F3395E6FDA3D}" type="pres">
      <dgm:prSet presAssocID="{2153A8AD-4D4B-4154-A1A9-0648662A3C3C}" presName="textBox4a" presStyleLbl="revTx" presStyleIdx="0" presStyleCnt="4" custScaleX="269890" custLinFactNeighborX="94721" custLinFactNeighborY="35">
        <dgm:presLayoutVars>
          <dgm:bulletEnabled val="1"/>
        </dgm:presLayoutVars>
      </dgm:prSet>
      <dgm:spPr/>
    </dgm:pt>
    <dgm:pt modelId="{C0AB7258-CD8D-4F77-A954-B09C42B654FE}" type="pres">
      <dgm:prSet presAssocID="{27D7A22B-EB56-4E9C-A43E-D3D41D35C580}" presName="bullet4b" presStyleLbl="node1" presStyleIdx="1" presStyleCnt="4"/>
      <dgm:spPr/>
    </dgm:pt>
    <dgm:pt modelId="{9F30BD4E-14C3-4292-9DB6-1EA56FD529C3}" type="pres">
      <dgm:prSet presAssocID="{27D7A22B-EB56-4E9C-A43E-D3D41D35C580}" presName="textBox4b" presStyleLbl="revTx" presStyleIdx="1" presStyleCnt="4" custFlipVert="0" custScaleX="130094" custScaleY="14794" custLinFactX="-5149" custLinFactNeighborX="-100000" custLinFactNeighborY="-62484">
        <dgm:presLayoutVars>
          <dgm:bulletEnabled val="1"/>
        </dgm:presLayoutVars>
      </dgm:prSet>
      <dgm:spPr/>
    </dgm:pt>
    <dgm:pt modelId="{1CA438A6-7B65-4EB0-B0B4-39AA4CFC2401}" type="pres">
      <dgm:prSet presAssocID="{ED9E3A48-CFC8-4F2A-9B5F-07CD3748A21D}" presName="bullet4c" presStyleLbl="node1" presStyleIdx="2" presStyleCnt="4"/>
      <dgm:spPr/>
    </dgm:pt>
    <dgm:pt modelId="{F17ADF1A-4B05-4E17-A48F-16DD288E4B07}" type="pres">
      <dgm:prSet presAssocID="{ED9E3A48-CFC8-4F2A-9B5F-07CD3748A21D}" presName="textBox4c" presStyleLbl="revTx" presStyleIdx="2" presStyleCnt="4" custScaleX="155549" custScaleY="49741" custLinFactNeighborX="-99523" custLinFactNeighborY="-76501">
        <dgm:presLayoutVars>
          <dgm:bulletEnabled val="1"/>
        </dgm:presLayoutVars>
      </dgm:prSet>
      <dgm:spPr/>
    </dgm:pt>
    <dgm:pt modelId="{5AFF3DCA-9498-4D39-9939-8A4126032CFD}" type="pres">
      <dgm:prSet presAssocID="{46E6242C-3190-44D1-B231-B45C8AD30E8C}" presName="bullet4d" presStyleLbl="node1" presStyleIdx="3" presStyleCnt="4"/>
      <dgm:spPr/>
    </dgm:pt>
    <dgm:pt modelId="{6009565A-6BC8-40AA-B414-CB362347C3B8}" type="pres">
      <dgm:prSet presAssocID="{46E6242C-3190-44D1-B231-B45C8AD30E8C}" presName="textBox4d" presStyleLbl="revTx" presStyleIdx="3" presStyleCnt="4" custScaleX="184888" custScaleY="57632" custLinFactNeighborX="-32202" custLinFactNeighborY="-15234">
        <dgm:presLayoutVars>
          <dgm:bulletEnabled val="1"/>
        </dgm:presLayoutVars>
      </dgm:prSet>
      <dgm:spPr/>
    </dgm:pt>
  </dgm:ptLst>
  <dgm:cxnLst>
    <dgm:cxn modelId="{EDF71F0E-5216-4045-876A-ACFC8FBB0E84}" type="presOf" srcId="{9D518C5A-4C7A-4522-B82C-2A614CD3D735}" destId="{9B9C2DB1-B670-4541-B0E9-BF7D5C59450A}" srcOrd="0" destOrd="0" presId="urn:microsoft.com/office/officeart/2005/8/layout/arrow2"/>
    <dgm:cxn modelId="{33F4DD20-2BF3-4F4A-A409-C2B676932A07}" type="presOf" srcId="{46E6242C-3190-44D1-B231-B45C8AD30E8C}" destId="{6009565A-6BC8-40AA-B414-CB362347C3B8}" srcOrd="0" destOrd="0" presId="urn:microsoft.com/office/officeart/2005/8/layout/arrow2"/>
    <dgm:cxn modelId="{1C30DD76-42DE-4BC2-B948-975DA838E207}" type="presOf" srcId="{ED9E3A48-CFC8-4F2A-9B5F-07CD3748A21D}" destId="{F17ADF1A-4B05-4E17-A48F-16DD288E4B07}" srcOrd="0" destOrd="0" presId="urn:microsoft.com/office/officeart/2005/8/layout/arrow2"/>
    <dgm:cxn modelId="{D2FEA3C0-6826-406C-98FB-CD8D40AEF993}" srcId="{9D518C5A-4C7A-4522-B82C-2A614CD3D735}" destId="{ED9E3A48-CFC8-4F2A-9B5F-07CD3748A21D}" srcOrd="2" destOrd="0" parTransId="{BAAF3462-A59A-44A1-BAB1-2380D11CAC9F}" sibTransId="{01872BE8-2EC8-41B8-B708-DE183CBD4EE1}"/>
    <dgm:cxn modelId="{EBE9E9C3-BDF1-46C6-A5E6-44963D253B3B}" srcId="{9D518C5A-4C7A-4522-B82C-2A614CD3D735}" destId="{27D7A22B-EB56-4E9C-A43E-D3D41D35C580}" srcOrd="1" destOrd="0" parTransId="{ECE4152F-2B1B-4D7B-A032-3E0793CE4D55}" sibTransId="{53EDB190-05CA-4E7F-BA86-B241E52477C4}"/>
    <dgm:cxn modelId="{556436C9-4448-4289-89F2-B93A049481E0}" srcId="{9D518C5A-4C7A-4522-B82C-2A614CD3D735}" destId="{2153A8AD-4D4B-4154-A1A9-0648662A3C3C}" srcOrd="0" destOrd="0" parTransId="{13407314-78CD-42E8-9831-A260566C7B5E}" sibTransId="{F25BE9C6-329F-4DDD-A9BB-68F71379EC44}"/>
    <dgm:cxn modelId="{20931CE9-E666-4297-98D1-D50A0174FF67}" type="presOf" srcId="{2153A8AD-4D4B-4154-A1A9-0648662A3C3C}" destId="{FBA9B279-A6FE-4121-B15A-F3395E6FDA3D}" srcOrd="0" destOrd="0" presId="urn:microsoft.com/office/officeart/2005/8/layout/arrow2"/>
    <dgm:cxn modelId="{AFC5C4F6-120B-4275-9A6A-23BBD984A1CE}" type="presOf" srcId="{27D7A22B-EB56-4E9C-A43E-D3D41D35C580}" destId="{9F30BD4E-14C3-4292-9DB6-1EA56FD529C3}" srcOrd="0" destOrd="0" presId="urn:microsoft.com/office/officeart/2005/8/layout/arrow2"/>
    <dgm:cxn modelId="{CD0E45FB-2CCC-4D64-AF8B-F52F28516892}" srcId="{9D518C5A-4C7A-4522-B82C-2A614CD3D735}" destId="{46E6242C-3190-44D1-B231-B45C8AD30E8C}" srcOrd="3" destOrd="0" parTransId="{C6D8A508-2F1F-4AE3-AF0C-38FB935209F6}" sibTransId="{A1861E50-0D02-4AEC-97A6-8849EA664654}"/>
    <dgm:cxn modelId="{F26104C7-A21A-42FD-A2E3-8C6CB146930C}" type="presParOf" srcId="{9B9C2DB1-B670-4541-B0E9-BF7D5C59450A}" destId="{7CE34E44-5C95-40E8-A1A4-863B66F05AD9}" srcOrd="0" destOrd="0" presId="urn:microsoft.com/office/officeart/2005/8/layout/arrow2"/>
    <dgm:cxn modelId="{27C66541-D7FF-457D-937C-F6EF2A253ECF}" type="presParOf" srcId="{9B9C2DB1-B670-4541-B0E9-BF7D5C59450A}" destId="{9198A7FA-6058-417F-B192-47D6882441A1}" srcOrd="1" destOrd="0" presId="urn:microsoft.com/office/officeart/2005/8/layout/arrow2"/>
    <dgm:cxn modelId="{5611B55F-C77E-4F45-BBE7-2DC48946B087}" type="presParOf" srcId="{9198A7FA-6058-417F-B192-47D6882441A1}" destId="{5BCE0120-9E40-4D99-B861-E468207584B2}" srcOrd="0" destOrd="0" presId="urn:microsoft.com/office/officeart/2005/8/layout/arrow2"/>
    <dgm:cxn modelId="{950B5EA5-FED5-4026-938D-C74540062CE7}" type="presParOf" srcId="{9198A7FA-6058-417F-B192-47D6882441A1}" destId="{FBA9B279-A6FE-4121-B15A-F3395E6FDA3D}" srcOrd="1" destOrd="0" presId="urn:microsoft.com/office/officeart/2005/8/layout/arrow2"/>
    <dgm:cxn modelId="{A99E1375-8BF7-481A-A011-8B000D072415}" type="presParOf" srcId="{9198A7FA-6058-417F-B192-47D6882441A1}" destId="{C0AB7258-CD8D-4F77-A954-B09C42B654FE}" srcOrd="2" destOrd="0" presId="urn:microsoft.com/office/officeart/2005/8/layout/arrow2"/>
    <dgm:cxn modelId="{C612EA07-2406-45D4-AEED-D816EA62C313}" type="presParOf" srcId="{9198A7FA-6058-417F-B192-47D6882441A1}" destId="{9F30BD4E-14C3-4292-9DB6-1EA56FD529C3}" srcOrd="3" destOrd="0" presId="urn:microsoft.com/office/officeart/2005/8/layout/arrow2"/>
    <dgm:cxn modelId="{90917870-0B6A-4D5C-AE4C-CF7747C12177}" type="presParOf" srcId="{9198A7FA-6058-417F-B192-47D6882441A1}" destId="{1CA438A6-7B65-4EB0-B0B4-39AA4CFC2401}" srcOrd="4" destOrd="0" presId="urn:microsoft.com/office/officeart/2005/8/layout/arrow2"/>
    <dgm:cxn modelId="{6C555B2C-B02B-487C-BB41-09A82E616F09}" type="presParOf" srcId="{9198A7FA-6058-417F-B192-47D6882441A1}" destId="{F17ADF1A-4B05-4E17-A48F-16DD288E4B07}" srcOrd="5" destOrd="0" presId="urn:microsoft.com/office/officeart/2005/8/layout/arrow2"/>
    <dgm:cxn modelId="{A98D1D89-53D4-4DB5-AC60-F52D559FF272}" type="presParOf" srcId="{9198A7FA-6058-417F-B192-47D6882441A1}" destId="{5AFF3DCA-9498-4D39-9939-8A4126032CFD}" srcOrd="6" destOrd="0" presId="urn:microsoft.com/office/officeart/2005/8/layout/arrow2"/>
    <dgm:cxn modelId="{85A6479B-646B-4FAE-8255-2FCF29E3FFCF}" type="presParOf" srcId="{9198A7FA-6058-417F-B192-47D6882441A1}" destId="{6009565A-6BC8-40AA-B414-CB362347C3B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202DE-0A41-4E68-98FD-113BA1657D10}">
      <dsp:nvSpPr>
        <dsp:cNvPr id="0" name=""/>
        <dsp:cNvSpPr/>
      </dsp:nvSpPr>
      <dsp:spPr>
        <a:xfrm>
          <a:off x="1026" y="0"/>
          <a:ext cx="1596508" cy="286873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Famille des métiers</a:t>
          </a:r>
        </a:p>
        <a:p>
          <a:pPr lvl="0" algn="ctr" defTabSz="1778000">
            <a:lnSpc>
              <a:spcPct val="90000"/>
            </a:lnSpc>
            <a:spcBef>
              <a:spcPct val="0"/>
            </a:spcBef>
            <a:spcAft>
              <a:spcPct val="35000"/>
            </a:spcAft>
            <a:buNone/>
          </a:pPr>
          <a:endParaRPr lang="fr-FR" sz="2700" kern="1200" dirty="0">
            <a:solidFill>
              <a:schemeClr val="tx1"/>
            </a:solidFill>
          </a:endParaRPr>
        </a:p>
      </dsp:txBody>
      <dsp:txXfrm>
        <a:off x="1026" y="1147492"/>
        <a:ext cx="1596508" cy="1147492"/>
      </dsp:txXfrm>
    </dsp:sp>
    <dsp:sp modelId="{DED65FF3-B720-43E5-B66E-A927BF9A8172}">
      <dsp:nvSpPr>
        <dsp:cNvPr id="0" name=""/>
        <dsp:cNvSpPr/>
      </dsp:nvSpPr>
      <dsp:spPr>
        <a:xfrm>
          <a:off x="247429" y="112179"/>
          <a:ext cx="1103700" cy="1075175"/>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932A1-E916-496D-AFD7-48809E6EA2A4}">
      <dsp:nvSpPr>
        <dsp:cNvPr id="0" name=""/>
        <dsp:cNvSpPr/>
      </dsp:nvSpPr>
      <dsp:spPr>
        <a:xfrm>
          <a:off x="1645429" y="0"/>
          <a:ext cx="1596508" cy="2868731"/>
        </a:xfrm>
        <a:prstGeom prst="roundRect">
          <a:avLst>
            <a:gd name="adj" fmla="val 10000"/>
          </a:avLst>
        </a:prstGeom>
        <a:solidFill>
          <a:schemeClr val="accent5">
            <a:hueOff val="1600863"/>
            <a:satOff val="-21221"/>
            <a:lumOff val="-666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b="1"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CAP 1, 2, 3 ans</a:t>
          </a:r>
        </a:p>
        <a:p>
          <a:pPr lvl="0" algn="ctr" defTabSz="1200150">
            <a:lnSpc>
              <a:spcPct val="90000"/>
            </a:lnSpc>
            <a:spcBef>
              <a:spcPct val="0"/>
            </a:spcBef>
            <a:spcAft>
              <a:spcPct val="35000"/>
            </a:spcAft>
            <a:buNone/>
          </a:pPr>
          <a:endParaRPr lang="fr-FR" sz="2700" kern="1200" dirty="0"/>
        </a:p>
      </dsp:txBody>
      <dsp:txXfrm>
        <a:off x="1645429" y="1147492"/>
        <a:ext cx="1596508" cy="1147492"/>
      </dsp:txXfrm>
    </dsp:sp>
    <dsp:sp modelId="{6C78E850-8732-4153-BD72-70824778B56E}">
      <dsp:nvSpPr>
        <dsp:cNvPr id="0" name=""/>
        <dsp:cNvSpPr/>
      </dsp:nvSpPr>
      <dsp:spPr>
        <a:xfrm>
          <a:off x="1910547" y="81858"/>
          <a:ext cx="1105133" cy="1023609"/>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EDE81D-E77A-4615-B8EE-3C15388CDF23}">
      <dsp:nvSpPr>
        <dsp:cNvPr id="0" name=""/>
        <dsp:cNvSpPr/>
      </dsp:nvSpPr>
      <dsp:spPr>
        <a:xfrm>
          <a:off x="3289833" y="0"/>
          <a:ext cx="1596508" cy="2868731"/>
        </a:xfrm>
        <a:prstGeom prst="roundRect">
          <a:avLst>
            <a:gd name="adj" fmla="val 10000"/>
          </a:avLst>
        </a:prstGeom>
        <a:solidFill>
          <a:schemeClr val="accent5">
            <a:hueOff val="3201725"/>
            <a:satOff val="-42442"/>
            <a:lumOff val="-1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000" kern="1200" dirty="0"/>
        </a:p>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3ème prépa métiers</a:t>
          </a:r>
        </a:p>
        <a:p>
          <a:pPr lvl="0" algn="ctr" defTabSz="1200150">
            <a:lnSpc>
              <a:spcPct val="90000"/>
            </a:lnSpc>
            <a:spcBef>
              <a:spcPct val="0"/>
            </a:spcBef>
            <a:spcAft>
              <a:spcPct val="35000"/>
            </a:spcAft>
            <a:buNone/>
          </a:pPr>
          <a:endParaRPr lang="fr-FR" sz="2700" kern="1200" dirty="0"/>
        </a:p>
      </dsp:txBody>
      <dsp:txXfrm>
        <a:off x="3289833" y="1147492"/>
        <a:ext cx="1596508" cy="1147492"/>
      </dsp:txXfrm>
    </dsp:sp>
    <dsp:sp modelId="{D0854228-63B5-486F-81EB-ED956CD5EDEF}">
      <dsp:nvSpPr>
        <dsp:cNvPr id="0" name=""/>
        <dsp:cNvSpPr/>
      </dsp:nvSpPr>
      <dsp:spPr>
        <a:xfrm>
          <a:off x="3610443" y="172123"/>
          <a:ext cx="955287" cy="955287"/>
        </a:xfrm>
        <a:prstGeom prst="ellipse">
          <a:avLst/>
        </a:prstGeom>
        <a:solidFill>
          <a:schemeClr val="accent5">
            <a:tint val="50000"/>
            <a:hueOff val="3449497"/>
            <a:satOff val="-39895"/>
            <a:lumOff val="-519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EFF805-FAE1-4BB1-89BD-2EE93FEE04C1}">
      <dsp:nvSpPr>
        <dsp:cNvPr id="0" name=""/>
        <dsp:cNvSpPr/>
      </dsp:nvSpPr>
      <dsp:spPr>
        <a:xfrm>
          <a:off x="195494" y="2294984"/>
          <a:ext cx="4496378" cy="430309"/>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721A-FCF2-4CA6-8B1B-EAB752032E2A}">
      <dsp:nvSpPr>
        <dsp:cNvPr id="0" name=""/>
        <dsp:cNvSpPr/>
      </dsp:nvSpPr>
      <dsp:spPr>
        <a:xfrm>
          <a:off x="1169" y="0"/>
          <a:ext cx="1818994" cy="33009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dirty="0" err="1">
              <a:solidFill>
                <a:schemeClr val="tx1"/>
              </a:solidFill>
            </a:rPr>
            <a:t>c</a:t>
          </a:r>
          <a:r>
            <a:rPr lang="fr-FR" sz="2000" b="1" kern="1200" dirty="0" err="1">
              <a:solidFill>
                <a:schemeClr val="tx1"/>
              </a:solidFill>
            </a:rPr>
            <a:t>o</a:t>
          </a:r>
          <a:r>
            <a:rPr lang="fr-FR" sz="2000" b="1" kern="1200" dirty="0">
              <a:solidFill>
                <a:schemeClr val="tx1"/>
              </a:solidFill>
            </a:rPr>
            <a:t>-intervention</a:t>
          </a:r>
        </a:p>
        <a:p>
          <a:pPr lvl="0" defTabSz="1377950">
            <a:lnSpc>
              <a:spcPct val="90000"/>
            </a:lnSpc>
            <a:spcBef>
              <a:spcPct val="0"/>
            </a:spcBef>
            <a:spcAft>
              <a:spcPct val="35000"/>
            </a:spcAft>
            <a:buNone/>
          </a:pPr>
          <a:endParaRPr lang="fr-FR" sz="1600" kern="1200" dirty="0"/>
        </a:p>
      </dsp:txBody>
      <dsp:txXfrm>
        <a:off x="1169" y="1320387"/>
        <a:ext cx="1818994" cy="1320387"/>
      </dsp:txXfrm>
    </dsp:sp>
    <dsp:sp modelId="{916C77B9-3FA1-42AB-804C-E391E558EF53}">
      <dsp:nvSpPr>
        <dsp:cNvPr id="0" name=""/>
        <dsp:cNvSpPr/>
      </dsp:nvSpPr>
      <dsp:spPr>
        <a:xfrm>
          <a:off x="313788" y="200696"/>
          <a:ext cx="1099222" cy="109922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477812-4450-4269-A1CF-A31D6B828201}">
      <dsp:nvSpPr>
        <dsp:cNvPr id="0" name=""/>
        <dsp:cNvSpPr/>
      </dsp:nvSpPr>
      <dsp:spPr>
        <a:xfrm>
          <a:off x="1874732" y="0"/>
          <a:ext cx="1818994" cy="33009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000" b="1" kern="1200" dirty="0">
              <a:solidFill>
                <a:schemeClr val="tx1"/>
              </a:solidFill>
            </a:rPr>
            <a:t>Chef  d’œuvre </a:t>
          </a:r>
        </a:p>
        <a:p>
          <a:pPr lvl="0" defTabSz="755650">
            <a:lnSpc>
              <a:spcPct val="90000"/>
            </a:lnSpc>
            <a:spcBef>
              <a:spcPct val="0"/>
            </a:spcBef>
            <a:spcAft>
              <a:spcPct val="35000"/>
            </a:spcAft>
            <a:buNone/>
          </a:pPr>
          <a:endParaRPr lang="fr-FR" sz="1800" b="1" kern="1200" dirty="0"/>
        </a:p>
      </dsp:txBody>
      <dsp:txXfrm>
        <a:off x="1874732" y="1320387"/>
        <a:ext cx="1818994" cy="1320387"/>
      </dsp:txXfrm>
    </dsp:sp>
    <dsp:sp modelId="{BC63EE5A-53CF-45EC-BA9C-C51FFB23DF2F}">
      <dsp:nvSpPr>
        <dsp:cNvPr id="0" name=""/>
        <dsp:cNvSpPr/>
      </dsp:nvSpPr>
      <dsp:spPr>
        <a:xfrm>
          <a:off x="2234618" y="198058"/>
          <a:ext cx="1099222" cy="1099222"/>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D55295-0D9D-4250-8AF4-0EC5B82FDA34}">
      <dsp:nvSpPr>
        <dsp:cNvPr id="0" name=""/>
        <dsp:cNvSpPr/>
      </dsp:nvSpPr>
      <dsp:spPr>
        <a:xfrm>
          <a:off x="3748296" y="0"/>
          <a:ext cx="1818994" cy="33009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tx1"/>
              </a:solidFill>
            </a:rPr>
            <a:t>Consolidation Accompagnement personnalisé</a:t>
          </a:r>
        </a:p>
        <a:p>
          <a:pPr marL="0" lvl="0" indent="0" algn="ctr" defTabSz="711200">
            <a:lnSpc>
              <a:spcPct val="90000"/>
            </a:lnSpc>
            <a:spcBef>
              <a:spcPct val="0"/>
            </a:spcBef>
            <a:spcAft>
              <a:spcPct val="35000"/>
            </a:spcAft>
            <a:buNone/>
          </a:pPr>
          <a:r>
            <a:rPr lang="fr-FR" sz="1600" b="1" kern="1200" dirty="0">
              <a:solidFill>
                <a:schemeClr val="tx1"/>
              </a:solidFill>
            </a:rPr>
            <a:t>Accompagnement à l’orientation</a:t>
          </a:r>
        </a:p>
      </dsp:txBody>
      <dsp:txXfrm>
        <a:off x="3748296" y="1320387"/>
        <a:ext cx="1818994" cy="1320387"/>
      </dsp:txXfrm>
    </dsp:sp>
    <dsp:sp modelId="{D2C01556-C5D6-4B93-9E93-4E03FE463427}">
      <dsp:nvSpPr>
        <dsp:cNvPr id="0" name=""/>
        <dsp:cNvSpPr/>
      </dsp:nvSpPr>
      <dsp:spPr>
        <a:xfrm>
          <a:off x="4108182" y="198058"/>
          <a:ext cx="1099222" cy="1099222"/>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B37E8E-D1F2-4652-B99E-6287C698670F}">
      <dsp:nvSpPr>
        <dsp:cNvPr id="0" name=""/>
        <dsp:cNvSpPr/>
      </dsp:nvSpPr>
      <dsp:spPr>
        <a:xfrm>
          <a:off x="222738" y="2640775"/>
          <a:ext cx="5122983" cy="495145"/>
        </a:xfrm>
        <a:prstGeom prst="leftRightArrow">
          <a:avLst/>
        </a:prstGeom>
        <a:solidFill>
          <a:schemeClr val="accent2">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B2F9B-CA10-AD46-B75D-32DF98071D85}">
      <dsp:nvSpPr>
        <dsp:cNvPr id="0" name=""/>
        <dsp:cNvSpPr/>
      </dsp:nvSpPr>
      <dsp:spPr>
        <a:xfrm>
          <a:off x="3946241" y="2557519"/>
          <a:ext cx="1824261" cy="18242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fr-FR" sz="1900" kern="1200" dirty="0"/>
            <a:t>Co-intervention</a:t>
          </a:r>
        </a:p>
      </dsp:txBody>
      <dsp:txXfrm>
        <a:off x="4213398" y="2824676"/>
        <a:ext cx="1289947" cy="1289947"/>
      </dsp:txXfrm>
    </dsp:sp>
    <dsp:sp modelId="{1DAC9EA4-86E6-A743-A0E0-431A548FF5F0}">
      <dsp:nvSpPr>
        <dsp:cNvPr id="0" name=""/>
        <dsp:cNvSpPr/>
      </dsp:nvSpPr>
      <dsp:spPr>
        <a:xfrm rot="16200000">
          <a:off x="4665087" y="1893646"/>
          <a:ext cx="386570" cy="62024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723073" y="2075682"/>
        <a:ext cx="270599" cy="372149"/>
      </dsp:txXfrm>
    </dsp:sp>
    <dsp:sp modelId="{839AC336-E52A-D341-83F3-6E19494EF36F}">
      <dsp:nvSpPr>
        <dsp:cNvPr id="0" name=""/>
        <dsp:cNvSpPr/>
      </dsp:nvSpPr>
      <dsp:spPr>
        <a:xfrm>
          <a:off x="3946241" y="3879"/>
          <a:ext cx="1824261" cy="182426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 compétence pro minimum travaillée</a:t>
          </a:r>
        </a:p>
      </dsp:txBody>
      <dsp:txXfrm>
        <a:off x="4213398" y="271036"/>
        <a:ext cx="1289947" cy="1289947"/>
      </dsp:txXfrm>
    </dsp:sp>
    <dsp:sp modelId="{28CE03E9-5318-5743-9A7D-4032177143C2}">
      <dsp:nvSpPr>
        <dsp:cNvPr id="0" name=""/>
        <dsp:cNvSpPr/>
      </dsp:nvSpPr>
      <dsp:spPr>
        <a:xfrm rot="20520000">
          <a:off x="5869010" y="2768348"/>
          <a:ext cx="386570" cy="62024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871848" y="2910317"/>
        <a:ext cx="270599" cy="372149"/>
      </dsp:txXfrm>
    </dsp:sp>
    <dsp:sp modelId="{4A94AB4A-5551-3B49-A3CB-CC5DFA49373A}">
      <dsp:nvSpPr>
        <dsp:cNvPr id="0" name=""/>
        <dsp:cNvSpPr/>
      </dsp:nvSpPr>
      <dsp:spPr>
        <a:xfrm>
          <a:off x="6374897" y="1768401"/>
          <a:ext cx="1824261" cy="182426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 Capacité des enseignements généraux </a:t>
          </a:r>
        </a:p>
      </dsp:txBody>
      <dsp:txXfrm>
        <a:off x="6642054" y="2035558"/>
        <a:ext cx="1289947" cy="1289947"/>
      </dsp:txXfrm>
    </dsp:sp>
    <dsp:sp modelId="{A19988A5-0007-F940-9ECC-A274F40563CE}">
      <dsp:nvSpPr>
        <dsp:cNvPr id="0" name=""/>
        <dsp:cNvSpPr/>
      </dsp:nvSpPr>
      <dsp:spPr>
        <a:xfrm rot="3240000">
          <a:off x="5409152" y="4183644"/>
          <a:ext cx="386570" cy="62024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433054" y="4260783"/>
        <a:ext cx="270599" cy="372149"/>
      </dsp:txXfrm>
    </dsp:sp>
    <dsp:sp modelId="{46762C0E-7A88-804F-991D-B2A8DA218040}">
      <dsp:nvSpPr>
        <dsp:cNvPr id="0" name=""/>
        <dsp:cNvSpPr/>
      </dsp:nvSpPr>
      <dsp:spPr>
        <a:xfrm>
          <a:off x="5447233" y="4623458"/>
          <a:ext cx="1824261" cy="182426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 modalité d’organisation </a:t>
          </a:r>
        </a:p>
      </dsp:txBody>
      <dsp:txXfrm>
        <a:off x="5714390" y="4890615"/>
        <a:ext cx="1289947" cy="1289947"/>
      </dsp:txXfrm>
    </dsp:sp>
    <dsp:sp modelId="{3F3D5BF2-E3B6-C14B-931D-F693262C7B4B}">
      <dsp:nvSpPr>
        <dsp:cNvPr id="0" name=""/>
        <dsp:cNvSpPr/>
      </dsp:nvSpPr>
      <dsp:spPr>
        <a:xfrm rot="7560000">
          <a:off x="3921021" y="4183644"/>
          <a:ext cx="386570" cy="62024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4013090" y="4260783"/>
        <a:ext cx="270599" cy="372149"/>
      </dsp:txXfrm>
    </dsp:sp>
    <dsp:sp modelId="{089842BE-5311-2F45-8F1A-7F7DC1FD2BA0}">
      <dsp:nvSpPr>
        <dsp:cNvPr id="0" name=""/>
        <dsp:cNvSpPr/>
      </dsp:nvSpPr>
      <dsp:spPr>
        <a:xfrm>
          <a:off x="2445249" y="4623458"/>
          <a:ext cx="1824261" cy="182426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Tâche issue du Référentiel d’Activités Professionnelles</a:t>
          </a:r>
        </a:p>
      </dsp:txBody>
      <dsp:txXfrm>
        <a:off x="2712406" y="4890615"/>
        <a:ext cx="1289947" cy="1289947"/>
      </dsp:txXfrm>
    </dsp:sp>
    <dsp:sp modelId="{7A02F492-DEC7-A14B-A6C6-DEBE372DADAC}">
      <dsp:nvSpPr>
        <dsp:cNvPr id="0" name=""/>
        <dsp:cNvSpPr/>
      </dsp:nvSpPr>
      <dsp:spPr>
        <a:xfrm rot="11880000">
          <a:off x="3461164" y="2768348"/>
          <a:ext cx="386570" cy="62024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3574297" y="2910317"/>
        <a:ext cx="270599" cy="372149"/>
      </dsp:txXfrm>
    </dsp:sp>
    <dsp:sp modelId="{02203B56-CF70-3D42-8065-1196620825B8}">
      <dsp:nvSpPr>
        <dsp:cNvPr id="0" name=""/>
        <dsp:cNvSpPr/>
      </dsp:nvSpPr>
      <dsp:spPr>
        <a:xfrm>
          <a:off x="1517585" y="1768401"/>
          <a:ext cx="1824261" cy="1824261"/>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dirty="0"/>
            <a:t>1 situation PROBLÉMATISÉE issue du RAP</a:t>
          </a:r>
        </a:p>
      </dsp:txBody>
      <dsp:txXfrm>
        <a:off x="1784742" y="2035558"/>
        <a:ext cx="1289947" cy="1289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34E44-5C95-40E8-A1A4-863B66F05AD9}">
      <dsp:nvSpPr>
        <dsp:cNvPr id="0" name=""/>
        <dsp:cNvSpPr/>
      </dsp:nvSpPr>
      <dsp:spPr>
        <a:xfrm>
          <a:off x="14" y="176290"/>
          <a:ext cx="8242300" cy="5151437"/>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CE0120-9E40-4D99-B861-E468207584B2}">
      <dsp:nvSpPr>
        <dsp:cNvPr id="0" name=""/>
        <dsp:cNvSpPr/>
      </dsp:nvSpPr>
      <dsp:spPr>
        <a:xfrm>
          <a:off x="837102" y="3998090"/>
          <a:ext cx="189572" cy="1895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9B279-A6FE-4121-B15A-F3395E6FDA3D}">
      <dsp:nvSpPr>
        <dsp:cNvPr id="0" name=""/>
        <dsp:cNvSpPr/>
      </dsp:nvSpPr>
      <dsp:spPr>
        <a:xfrm>
          <a:off x="1069675" y="4093305"/>
          <a:ext cx="3803919" cy="122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51"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t>Rendre plus concrets les enseignements généraux, en mettant en perspective les situations professionnelles et en rendant plus lisible le sens des enseignements, généraux comme professionnel</a:t>
          </a:r>
        </a:p>
      </dsp:txBody>
      <dsp:txXfrm>
        <a:off x="1069675" y="4093305"/>
        <a:ext cx="3803919" cy="1226042"/>
      </dsp:txXfrm>
    </dsp:sp>
    <dsp:sp modelId="{C0AB7258-CD8D-4F77-A954-B09C42B654FE}">
      <dsp:nvSpPr>
        <dsp:cNvPr id="0" name=""/>
        <dsp:cNvSpPr/>
      </dsp:nvSpPr>
      <dsp:spPr>
        <a:xfrm>
          <a:off x="2176476" y="2799865"/>
          <a:ext cx="329692" cy="329692"/>
        </a:xfrm>
        <a:prstGeom prst="ellipse">
          <a:avLst/>
        </a:prstGeom>
        <a:solidFill>
          <a:schemeClr val="accent3">
            <a:hueOff val="6118044"/>
            <a:satOff val="1005"/>
            <a:lumOff val="-130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0BD4E-14C3-4292-9DB6-1EA56FD529C3}">
      <dsp:nvSpPr>
        <dsp:cNvPr id="0" name=""/>
        <dsp:cNvSpPr/>
      </dsp:nvSpPr>
      <dsp:spPr>
        <a:xfrm>
          <a:off x="260870" y="2496671"/>
          <a:ext cx="2251774" cy="348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697"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t>Permettre aux élèves  :</a:t>
          </a:r>
        </a:p>
      </dsp:txBody>
      <dsp:txXfrm>
        <a:off x="260870" y="2496671"/>
        <a:ext cx="2251774" cy="348281"/>
      </dsp:txXfrm>
    </dsp:sp>
    <dsp:sp modelId="{1CA438A6-7B65-4EB0-B0B4-39AA4CFC2401}">
      <dsp:nvSpPr>
        <dsp:cNvPr id="0" name=""/>
        <dsp:cNvSpPr/>
      </dsp:nvSpPr>
      <dsp:spPr>
        <a:xfrm>
          <a:off x="3886753" y="1916909"/>
          <a:ext cx="436841" cy="436841"/>
        </a:xfrm>
        <a:prstGeom prst="ellipse">
          <a:avLst/>
        </a:prstGeom>
        <a:solidFill>
          <a:schemeClr val="accent3">
            <a:hueOff val="12236087"/>
            <a:satOff val="2009"/>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7ADF1A-4B05-4E17-A48F-16DD288E4B07}">
      <dsp:nvSpPr>
        <dsp:cNvPr id="0" name=""/>
        <dsp:cNvSpPr/>
      </dsp:nvSpPr>
      <dsp:spPr>
        <a:xfrm>
          <a:off x="1901803" y="499873"/>
          <a:ext cx="2692371" cy="1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1473" tIns="0" rIns="0" bIns="0" numCol="1" spcCol="1270" anchor="t" anchorCtr="0">
          <a:noAutofit/>
        </a:bodyPr>
        <a:lstStyle/>
        <a:p>
          <a:pPr marL="0" lvl="0" indent="0" algn="l" defTabSz="711200">
            <a:lnSpc>
              <a:spcPct val="90000"/>
            </a:lnSpc>
            <a:spcBef>
              <a:spcPct val="0"/>
            </a:spcBef>
            <a:spcAft>
              <a:spcPct val="35000"/>
            </a:spcAft>
            <a:buNone/>
          </a:pPr>
          <a:r>
            <a:rPr lang="fr-FR" sz="1600" kern="1200" dirty="0"/>
            <a:t>- de bénéficier du </a:t>
          </a:r>
          <a:r>
            <a:rPr lang="fr-FR" sz="1600" b="1" kern="1200" dirty="0"/>
            <a:t>double regard </a:t>
          </a:r>
          <a:r>
            <a:rPr lang="fr-FR" sz="1600" kern="1200" dirty="0"/>
            <a:t>des disciplines professionnelles et générales sur des situations qu’ils rencontreront dans leur futur métier</a:t>
          </a:r>
        </a:p>
      </dsp:txBody>
      <dsp:txXfrm>
        <a:off x="1901803" y="499873"/>
        <a:ext cx="2692371" cy="1583548"/>
      </dsp:txXfrm>
    </dsp:sp>
    <dsp:sp modelId="{5AFF3DCA-9498-4D39-9939-8A4126032CFD}">
      <dsp:nvSpPr>
        <dsp:cNvPr id="0" name=""/>
        <dsp:cNvSpPr/>
      </dsp:nvSpPr>
      <dsp:spPr>
        <a:xfrm>
          <a:off x="5749513" y="1332736"/>
          <a:ext cx="585203" cy="585203"/>
        </a:xfrm>
        <a:prstGeom prst="ellipse">
          <a:avLst/>
        </a:prstGeom>
        <a:solidFill>
          <a:schemeClr val="accent3">
            <a:hueOff val="18354130"/>
            <a:satOff val="3014"/>
            <a:lumOff val="-39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09565A-6BC8-40AA-B414-CB362347C3B8}">
      <dsp:nvSpPr>
        <dsp:cNvPr id="0" name=""/>
        <dsp:cNvSpPr/>
      </dsp:nvSpPr>
      <dsp:spPr>
        <a:xfrm>
          <a:off x="4750080" y="1845106"/>
          <a:ext cx="3200194" cy="2128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0087" tIns="0" rIns="0" bIns="0" numCol="1" spcCol="1270" anchor="t" anchorCtr="0">
          <a:noAutofit/>
        </a:bodyPr>
        <a:lstStyle/>
        <a:p>
          <a:pPr marL="0" lvl="0" indent="0" algn="l" defTabSz="711200">
            <a:lnSpc>
              <a:spcPct val="90000"/>
            </a:lnSpc>
            <a:spcBef>
              <a:spcPct val="0"/>
            </a:spcBef>
            <a:spcAft>
              <a:spcPct val="35000"/>
            </a:spcAft>
            <a:buNone/>
          </a:pPr>
          <a:r>
            <a:rPr lang="fr-FR" sz="1600" b="1" kern="1200" dirty="0"/>
            <a:t>- de mieux comprendre le sens </a:t>
          </a:r>
          <a:r>
            <a:rPr lang="fr-FR" sz="1600" kern="1200" dirty="0"/>
            <a:t>de ce qu’ils font et de ce qu’ils apprennent dans le cadre de leur formation, notamment pour les enseignements généraux dont la présence dans une formation professionnelle peut ne pas leur apparaître nécessaire dans un premier temps</a:t>
          </a:r>
        </a:p>
      </dsp:txBody>
      <dsp:txXfrm>
        <a:off x="4750080" y="1845106"/>
        <a:ext cx="3200194" cy="2128684"/>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EBB6-6C70-8A44-93DB-791988D92445}" type="datetimeFigureOut">
              <a:rPr lang="fr-FR" smtClean="0"/>
              <a:t>01/02/2023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D3087-1A31-9E44-8DC3-2EB7CB54E691}" type="slidenum">
              <a:rPr lang="fr-FR" smtClean="0"/>
              <a:t>‹N°›</a:t>
            </a:fld>
            <a:endParaRPr lang="fr-FR"/>
          </a:p>
        </p:txBody>
      </p:sp>
    </p:spTree>
    <p:extLst>
      <p:ext uri="{BB962C8B-B14F-4D97-AF65-F5344CB8AC3E}">
        <p14:creationId xmlns:p14="http://schemas.microsoft.com/office/powerpoint/2010/main" val="206737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848A0550-6F3A-5D4C-B4D4-FD57E3EB1D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86BB5980-9EBD-AA46-A6E5-2980CD962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3556" name="Espace réservé de la date 3">
            <a:extLst>
              <a:ext uri="{FF2B5EF4-FFF2-40B4-BE49-F238E27FC236}">
                <a16:creationId xmlns:a16="http://schemas.microsoft.com/office/drawing/2014/main" id="{7CE749C2-7BDA-DB46-8BA2-19CDD2805E6B}"/>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33D324C-47F7-4A6B-ADAE-102C94613BAC}" type="datetime1">
              <a:rPr lang="fr-FR" altLang="fr-FR" smtClean="0"/>
              <a:pPr fontAlgn="base">
                <a:spcBef>
                  <a:spcPct val="0"/>
                </a:spcBef>
                <a:spcAft>
                  <a:spcPct val="0"/>
                </a:spcAft>
                <a:defRPr/>
              </a:pPr>
              <a:t>01/02/2023</a:t>
            </a:fld>
            <a:endParaRPr lang="fr-FR" altLang="fr-FR"/>
          </a:p>
        </p:txBody>
      </p:sp>
    </p:spTree>
    <p:extLst>
      <p:ext uri="{BB962C8B-B14F-4D97-AF65-F5344CB8AC3E}">
        <p14:creationId xmlns:p14="http://schemas.microsoft.com/office/powerpoint/2010/main" val="45977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41AA47EB-5DF2-3449-A650-7B2CCEC0D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a16="http://schemas.microsoft.com/office/drawing/2014/main" id="{7849C1E5-8944-8847-9972-5CA63BFDF0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5604" name="Espace réservé de la date 3">
            <a:extLst>
              <a:ext uri="{FF2B5EF4-FFF2-40B4-BE49-F238E27FC236}">
                <a16:creationId xmlns:a16="http://schemas.microsoft.com/office/drawing/2014/main" id="{21264E7C-23C0-4144-BFC7-2BFACF213B30}"/>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173D5BA3-BAA7-4B0A-9260-2DEBEA5ACFA5}" type="datetime1">
              <a:rPr lang="fr-FR" altLang="fr-FR" smtClean="0"/>
              <a:pPr fontAlgn="base">
                <a:spcBef>
                  <a:spcPct val="0"/>
                </a:spcBef>
                <a:spcAft>
                  <a:spcPct val="0"/>
                </a:spcAft>
                <a:defRPr/>
              </a:pPr>
              <a:t>01/02/2023</a:t>
            </a:fld>
            <a:endParaRPr lang="fr-FR" altLang="fr-FR"/>
          </a:p>
        </p:txBody>
      </p:sp>
    </p:spTree>
    <p:extLst>
      <p:ext uri="{BB962C8B-B14F-4D97-AF65-F5344CB8AC3E}">
        <p14:creationId xmlns:p14="http://schemas.microsoft.com/office/powerpoint/2010/main" val="292841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e 7"/>
          <p:cNvGrpSpPr/>
          <p:nvPr/>
        </p:nvGrpSpPr>
        <p:grpSpPr>
          <a:xfrm>
            <a:off x="0" y="3175"/>
            <a:ext cx="12198350" cy="6875463"/>
            <a:chOff x="0" y="3175"/>
            <a:chExt cx="12198350" cy="6875463"/>
          </a:xfrm>
        </p:grpSpPr>
        <p:sp>
          <p:nvSpPr>
            <p:cNvPr id="11" name="Forme libre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orme libre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orme libre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Espace réservé de la date 3"/>
          <p:cNvSpPr>
            <a:spLocks noGrp="1"/>
          </p:cNvSpPr>
          <p:nvPr>
            <p:ph type="dt" sz="half" idx="10"/>
          </p:nvPr>
        </p:nvSpPr>
        <p:spPr>
          <a:xfrm>
            <a:off x="8973319" y="6442524"/>
            <a:ext cx="2743200" cy="365125"/>
          </a:xfrm>
        </p:spPr>
        <p:txBody>
          <a:bodyPr rtlCol="0"/>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11"/>
          </p:nvPr>
        </p:nvSpPr>
        <p:spPr>
          <a:xfrm>
            <a:off x="4032210" y="6442524"/>
            <a:ext cx="4114800" cy="365125"/>
          </a:xfrm>
        </p:spPr>
        <p:txBody>
          <a:bodyPr rtlCol="0"/>
          <a:lstStyle>
            <a:lvl1pPr algn="ctr">
              <a:defRPr/>
            </a:lvl1pPr>
          </a:lstStyle>
          <a:p>
            <a:endParaRPr lang="fr-FR"/>
          </a:p>
        </p:txBody>
      </p:sp>
      <p:sp>
        <p:nvSpPr>
          <p:cNvPr id="6" name="Espace réservé du numéro de diapositive 5"/>
          <p:cNvSpPr>
            <a:spLocks noGrp="1"/>
          </p:cNvSpPr>
          <p:nvPr>
            <p:ph type="sldNum" sz="quarter" idx="12"/>
          </p:nvPr>
        </p:nvSpPr>
        <p:spPr>
          <a:xfrm>
            <a:off x="466432" y="6442524"/>
            <a:ext cx="2755378" cy="365125"/>
          </a:xfrm>
        </p:spPr>
        <p:txBody>
          <a:bodyPr rtlCol="0" anchor="ctr"/>
          <a:lstStyle>
            <a:lvl1pPr algn="l">
              <a:defRPr sz="1200"/>
            </a:lvl1pPr>
          </a:lstStyle>
          <a:p>
            <a:fld id="{564091B8-29CF-1447-9A61-0D83809C08B6}" type="slidenum">
              <a:rPr lang="fr-FR" smtClean="0"/>
              <a:t>‹N°›</a:t>
            </a:fld>
            <a:endParaRPr lang="fr-FR"/>
          </a:p>
        </p:txBody>
      </p:sp>
      <p:sp>
        <p:nvSpPr>
          <p:cNvPr id="68" name="Forme libre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e 8" title="Forme conteneur de texte"/>
          <p:cNvGrpSpPr/>
          <p:nvPr/>
        </p:nvGrpSpPr>
        <p:grpSpPr>
          <a:xfrm>
            <a:off x="7320300" y="467784"/>
            <a:ext cx="4875213" cy="5922963"/>
            <a:chOff x="7320300" y="467784"/>
            <a:chExt cx="4875213" cy="5922963"/>
          </a:xfrm>
        </p:grpSpPr>
        <p:sp>
          <p:nvSpPr>
            <p:cNvPr id="231" name="Forme libre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orme libre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Connecteur droit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ctrTitle"/>
          </p:nvPr>
        </p:nvSpPr>
        <p:spPr>
          <a:xfrm>
            <a:off x="7920752" y="1023867"/>
            <a:ext cx="3793678" cy="3349641"/>
          </a:xfrm>
        </p:spPr>
        <p:txBody>
          <a:bodyPr rtlCol="0" anchor="t">
            <a:normAutofit/>
          </a:bodyPr>
          <a:lstStyle>
            <a:lvl1pPr algn="l">
              <a:lnSpc>
                <a:spcPct val="105000"/>
              </a:lnSpc>
              <a:defRPr sz="3900" baseline="0">
                <a:solidFill>
                  <a:schemeClr val="bg2"/>
                </a:solidFill>
              </a:defRPr>
            </a:lvl1pPr>
          </a:lstStyle>
          <a:p>
            <a:pPr rtl="0"/>
            <a:r>
              <a:rPr lang="fr-FR" noProof="0"/>
              <a:t>Modifiez le style du titre</a:t>
            </a:r>
          </a:p>
        </p:txBody>
      </p:sp>
      <p:sp>
        <p:nvSpPr>
          <p:cNvPr id="3" name="Sous-titre 2"/>
          <p:cNvSpPr>
            <a:spLocks noGrp="1"/>
          </p:cNvSpPr>
          <p:nvPr>
            <p:ph type="subTitle" idx="1"/>
          </p:nvPr>
        </p:nvSpPr>
        <p:spPr>
          <a:xfrm>
            <a:off x="7920752" y="4945377"/>
            <a:ext cx="3793678" cy="1037760"/>
          </a:xfrm>
        </p:spPr>
        <p:txBody>
          <a:bodyPr rtlCol="0"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Tree>
    <p:extLst>
      <p:ext uri="{BB962C8B-B14F-4D97-AF65-F5344CB8AC3E}">
        <p14:creationId xmlns:p14="http://schemas.microsoft.com/office/powerpoint/2010/main" val="1454636913"/>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6" name="Espace réservé du numéro de diapositive 5"/>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1769389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e 7" title="Plumes"/>
          <p:cNvGrpSpPr/>
          <p:nvPr/>
        </p:nvGrpSpPr>
        <p:grpSpPr>
          <a:xfrm>
            <a:off x="400714" y="362425"/>
            <a:ext cx="3495979" cy="6204388"/>
            <a:chOff x="400714" y="362425"/>
            <a:chExt cx="3495979" cy="6204388"/>
          </a:xfrm>
        </p:grpSpPr>
        <p:sp>
          <p:nvSpPr>
            <p:cNvPr id="25" name="Forme libre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orme libre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re vertical 1"/>
          <p:cNvSpPr>
            <a:spLocks noGrp="1"/>
          </p:cNvSpPr>
          <p:nvPr>
            <p:ph type="title" orient="vert"/>
          </p:nvPr>
        </p:nvSpPr>
        <p:spPr>
          <a:xfrm>
            <a:off x="9277965" y="507037"/>
            <a:ext cx="1571626" cy="5339932"/>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2933700" y="524373"/>
            <a:ext cx="5959577" cy="5322596"/>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a:xfrm>
            <a:off x="9277965" y="6296615"/>
            <a:ext cx="2505996" cy="365125"/>
          </a:xfrm>
        </p:spPr>
        <p:txBody>
          <a:bodyPr rtlCol="0"/>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11"/>
          </p:nvPr>
        </p:nvSpPr>
        <p:spPr>
          <a:xfrm>
            <a:off x="2933699" y="6296615"/>
            <a:ext cx="5959577" cy="365125"/>
          </a:xfrm>
        </p:spPr>
        <p:txBody>
          <a:bodyPr rtlCol="0"/>
          <a:lstStyle/>
          <a:p>
            <a:endParaRPr lang="fr-FR"/>
          </a:p>
        </p:txBody>
      </p:sp>
      <p:sp>
        <p:nvSpPr>
          <p:cNvPr id="6" name="Espace réservé du numéro de diapositive 5"/>
          <p:cNvSpPr>
            <a:spLocks noGrp="1"/>
          </p:cNvSpPr>
          <p:nvPr>
            <p:ph type="sldNum" sz="quarter" idx="12"/>
          </p:nvPr>
        </p:nvSpPr>
        <p:spPr>
          <a:xfrm rot="5400000">
            <a:off x="8734643" y="2853201"/>
            <a:ext cx="5383267" cy="604269"/>
          </a:xfrm>
        </p:spPr>
        <p:txBody>
          <a:bodyPr rtlCol="0"/>
          <a:lstStyle>
            <a:lvl1pPr algn="l">
              <a:defRPr/>
            </a:lvl1pPr>
          </a:lstStyle>
          <a:p>
            <a:fld id="{564091B8-29CF-1447-9A61-0D83809C08B6}" type="slidenum">
              <a:rPr lang="fr-FR" smtClean="0"/>
              <a:t>‹N°›</a:t>
            </a:fld>
            <a:endParaRPr lang="fr-FR"/>
          </a:p>
        </p:txBody>
      </p:sp>
      <p:cxnSp>
        <p:nvCxnSpPr>
          <p:cNvPr id="7" name="Connecteur droit 6" title="Trait droit"/>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0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11"/>
          </p:nvPr>
        </p:nvSpPr>
        <p:spPr/>
        <p:txBody>
          <a:bodyPr rtlCol="0"/>
          <a:lstStyle/>
          <a:p>
            <a:endParaRPr lang="fr-FR"/>
          </a:p>
        </p:txBody>
      </p:sp>
      <p:sp>
        <p:nvSpPr>
          <p:cNvPr id="6" name="Espace réservé du numéro de diapositive 5"/>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2800974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solidFill>
          <a:schemeClr val="accent1"/>
        </a:solidFill>
        <a:effectLst/>
      </p:bgPr>
    </p:bg>
    <p:spTree>
      <p:nvGrpSpPr>
        <p:cNvPr id="1" name=""/>
        <p:cNvGrpSpPr/>
        <p:nvPr/>
      </p:nvGrpSpPr>
      <p:grpSpPr>
        <a:xfrm>
          <a:off x="0" y="0"/>
          <a:ext cx="0" cy="0"/>
          <a:chOff x="0" y="0"/>
          <a:chExt cx="0" cy="0"/>
        </a:xfrm>
      </p:grpSpPr>
      <p:sp>
        <p:nvSpPr>
          <p:cNvPr id="10" name="Forme libre 5" title="Plumes en arrière-plan"/>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e 8" title="Forme conteneur de texte"/>
          <p:cNvGrpSpPr/>
          <p:nvPr/>
        </p:nvGrpSpPr>
        <p:grpSpPr>
          <a:xfrm>
            <a:off x="2452688" y="1262063"/>
            <a:ext cx="7286625" cy="4333875"/>
            <a:chOff x="2452688" y="1262063"/>
            <a:chExt cx="7286625" cy="4333875"/>
          </a:xfrm>
        </p:grpSpPr>
        <p:sp>
          <p:nvSpPr>
            <p:cNvPr id="175" name="Forme libre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orme libre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Connecteur droit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Espace réservé de la date 3"/>
          <p:cNvSpPr>
            <a:spLocks noGrp="1"/>
          </p:cNvSpPr>
          <p:nvPr>
            <p:ph type="dt" sz="half" idx="10"/>
          </p:nvPr>
        </p:nvSpPr>
        <p:spPr>
          <a:xfrm>
            <a:off x="8984743" y="6296730"/>
            <a:ext cx="2743200" cy="365125"/>
          </a:xfrm>
        </p:spPr>
        <p:txBody>
          <a:bodyPr rtlCol="0"/>
          <a:lstStyle>
            <a:lvl1pPr>
              <a:defRPr>
                <a:solidFill>
                  <a:schemeClr val="bg2"/>
                </a:solidFill>
              </a:defRPr>
            </a:lvl1pPr>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11"/>
          </p:nvPr>
        </p:nvSpPr>
        <p:spPr>
          <a:xfrm>
            <a:off x="4040910" y="6296730"/>
            <a:ext cx="4114800" cy="365125"/>
          </a:xfrm>
        </p:spPr>
        <p:txBody>
          <a:bodyPr rtlCol="0"/>
          <a:lstStyle>
            <a:lvl1pPr algn="ctr">
              <a:defRPr>
                <a:solidFill>
                  <a:schemeClr val="bg2"/>
                </a:solidFill>
              </a:defRPr>
            </a:lvl1pPr>
          </a:lstStyle>
          <a:p>
            <a:endParaRPr lang="fr-FR"/>
          </a:p>
        </p:txBody>
      </p:sp>
      <p:sp>
        <p:nvSpPr>
          <p:cNvPr id="6" name="Espace réservé du numéro de diapositive 5"/>
          <p:cNvSpPr>
            <a:spLocks noGrp="1"/>
          </p:cNvSpPr>
          <p:nvPr>
            <p:ph type="sldNum" sz="quarter" idx="12"/>
          </p:nvPr>
        </p:nvSpPr>
        <p:spPr>
          <a:xfrm>
            <a:off x="464076" y="6296730"/>
            <a:ext cx="2781542" cy="365125"/>
          </a:xfrm>
        </p:spPr>
        <p:txBody>
          <a:bodyPr rtlCol="0" anchor="ctr"/>
          <a:lstStyle>
            <a:lvl1pPr algn="l">
              <a:defRPr sz="1200">
                <a:solidFill>
                  <a:schemeClr val="bg2"/>
                </a:solidFill>
              </a:defRPr>
            </a:lvl1pPr>
          </a:lstStyle>
          <a:p>
            <a:fld id="{564091B8-29CF-1447-9A61-0D83809C08B6}" type="slidenum">
              <a:rPr lang="fr-FR" smtClean="0"/>
              <a:t>‹N°›</a:t>
            </a:fld>
            <a:endParaRPr lang="fr-FR"/>
          </a:p>
        </p:txBody>
      </p:sp>
      <p:sp>
        <p:nvSpPr>
          <p:cNvPr id="2" name="Titre 1"/>
          <p:cNvSpPr>
            <a:spLocks noGrp="1"/>
          </p:cNvSpPr>
          <p:nvPr>
            <p:ph type="title"/>
          </p:nvPr>
        </p:nvSpPr>
        <p:spPr>
          <a:xfrm>
            <a:off x="3162301" y="1830579"/>
            <a:ext cx="5859724" cy="1841715"/>
          </a:xfrm>
        </p:spPr>
        <p:txBody>
          <a:bodyPr rtlCol="0" anchor="t">
            <a:normAutofit/>
          </a:bodyPr>
          <a:lstStyle>
            <a:lvl1pPr algn="ctr">
              <a:lnSpc>
                <a:spcPct val="105000"/>
              </a:lnSpc>
              <a:defRPr sz="3900" baseline="0">
                <a:solidFill>
                  <a:schemeClr val="tx2">
                    <a:lumMod val="75000"/>
                    <a:lumOff val="25000"/>
                  </a:schemeClr>
                </a:solidFill>
              </a:defRPr>
            </a:lvl1pPr>
          </a:lstStyle>
          <a:p>
            <a:pPr rtl="0"/>
            <a:r>
              <a:rPr lang="fr-FR" noProof="0"/>
              <a:t>Modifiez le style du titre</a:t>
            </a:r>
          </a:p>
        </p:txBody>
      </p:sp>
      <p:sp>
        <p:nvSpPr>
          <p:cNvPr id="3" name="Espace réservé du texte 2"/>
          <p:cNvSpPr>
            <a:spLocks noGrp="1"/>
          </p:cNvSpPr>
          <p:nvPr>
            <p:ph type="body" idx="1" hasCustomPrompt="1"/>
          </p:nvPr>
        </p:nvSpPr>
        <p:spPr>
          <a:xfrm>
            <a:off x="3814584" y="4176131"/>
            <a:ext cx="4566474" cy="1038807"/>
          </a:xfrm>
        </p:spPr>
        <p:txBody>
          <a:bodyPr rtlCol="0">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dirty="0"/>
              <a:t>Modifiez les styles du texte du masque</a:t>
            </a:r>
          </a:p>
        </p:txBody>
      </p:sp>
    </p:spTree>
    <p:extLst>
      <p:ext uri="{BB962C8B-B14F-4D97-AF65-F5344CB8AC3E}">
        <p14:creationId xmlns:p14="http://schemas.microsoft.com/office/powerpoint/2010/main" val="252769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2933699" y="2438399"/>
            <a:ext cx="4160520" cy="36576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7543751" y="2438399"/>
            <a:ext cx="4160520" cy="36576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6" name="Espace réservé du pied de page 5"/>
          <p:cNvSpPr>
            <a:spLocks noGrp="1"/>
          </p:cNvSpPr>
          <p:nvPr>
            <p:ph type="ftr" sz="quarter" idx="11"/>
          </p:nvPr>
        </p:nvSpPr>
        <p:spPr/>
        <p:txBody>
          <a:bodyPr rtlCol="0"/>
          <a:lstStyle/>
          <a:p>
            <a:endParaRPr lang="fr-FR"/>
          </a:p>
        </p:txBody>
      </p:sp>
      <p:sp>
        <p:nvSpPr>
          <p:cNvPr id="7" name="Espace réservé du numéro de diapositive 6"/>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83085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2933698" y="566928"/>
            <a:ext cx="8770573" cy="1563624"/>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2933699"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2933699" y="3316639"/>
            <a:ext cx="4160520" cy="277936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7543751" y="2456408"/>
            <a:ext cx="4160520" cy="823912"/>
          </a:xfrm>
        </p:spPr>
        <p:txBody>
          <a:bodyPr rtlCol="0"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dirty="0"/>
              <a:t>Modifiez les styles du texte du masque</a:t>
            </a:r>
          </a:p>
        </p:txBody>
      </p:sp>
      <p:sp>
        <p:nvSpPr>
          <p:cNvPr id="6" name="Espace réservé du contenu 5"/>
          <p:cNvSpPr>
            <a:spLocks noGrp="1"/>
          </p:cNvSpPr>
          <p:nvPr>
            <p:ph sz="quarter" idx="4" hasCustomPrompt="1"/>
          </p:nvPr>
        </p:nvSpPr>
        <p:spPr>
          <a:xfrm>
            <a:off x="7543751" y="3316639"/>
            <a:ext cx="4160520" cy="2779361"/>
          </a:xfrm>
        </p:spPr>
        <p:txBody>
          <a:bodyPr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7" name="Espace réservé de la date 6"/>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8" name="Espace réservé du pied de page 7"/>
          <p:cNvSpPr>
            <a:spLocks noGrp="1"/>
          </p:cNvSpPr>
          <p:nvPr>
            <p:ph type="ftr" sz="quarter" idx="11"/>
          </p:nvPr>
        </p:nvSpPr>
        <p:spPr/>
        <p:txBody>
          <a:bodyPr rtlCol="0"/>
          <a:lstStyle/>
          <a:p>
            <a:endParaRPr lang="fr-FR"/>
          </a:p>
        </p:txBody>
      </p:sp>
      <p:sp>
        <p:nvSpPr>
          <p:cNvPr id="9" name="Espace réservé du numéro de diapositive 8"/>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3677444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4" name="Espace réservé du pied de page 3"/>
          <p:cNvSpPr>
            <a:spLocks noGrp="1"/>
          </p:cNvSpPr>
          <p:nvPr>
            <p:ph type="ftr" sz="quarter" idx="11"/>
          </p:nvPr>
        </p:nvSpPr>
        <p:spPr/>
        <p:txBody>
          <a:bodyPr rtlCol="0"/>
          <a:lstStyle/>
          <a:p>
            <a:endParaRPr lang="fr-FR"/>
          </a:p>
        </p:txBody>
      </p:sp>
      <p:sp>
        <p:nvSpPr>
          <p:cNvPr id="5" name="Espace réservé du numéro de diapositive 4"/>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419205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solidFill>
          <a:schemeClr val="bg2"/>
        </a:solidFill>
        <a:effectLst/>
      </p:bgPr>
    </p:bg>
    <p:spTree>
      <p:nvGrpSpPr>
        <p:cNvPr id="1" name=""/>
        <p:cNvGrpSpPr/>
        <p:nvPr/>
      </p:nvGrpSpPr>
      <p:grpSpPr>
        <a:xfrm>
          <a:off x="0" y="0"/>
          <a:ext cx="0" cy="0"/>
          <a:chOff x="0" y="0"/>
          <a:chExt cx="0" cy="0"/>
        </a:xfrm>
      </p:grpSpPr>
      <p:grpSp>
        <p:nvGrpSpPr>
          <p:cNvPr id="5" name="Groupe 4" title="Plumes"/>
          <p:cNvGrpSpPr/>
          <p:nvPr/>
        </p:nvGrpSpPr>
        <p:grpSpPr>
          <a:xfrm>
            <a:off x="400714" y="362425"/>
            <a:ext cx="3495979" cy="6204388"/>
            <a:chOff x="400714" y="362425"/>
            <a:chExt cx="3495979" cy="6204388"/>
          </a:xfrm>
        </p:grpSpPr>
        <p:sp>
          <p:nvSpPr>
            <p:cNvPr id="6" name="Forme libre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orme libre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Espace réservé de la date 1"/>
          <p:cNvSpPr>
            <a:spLocks noGrp="1"/>
          </p:cNvSpPr>
          <p:nvPr>
            <p:ph type="dt" sz="half" idx="10"/>
          </p:nvPr>
        </p:nvSpPr>
        <p:spPr/>
        <p:txBody>
          <a:bodyPr rtlCol="0"/>
          <a:lstStyle/>
          <a:p>
            <a:fld id="{6D0B8755-FE40-0340-A706-0A295747F540}" type="datetimeFigureOut">
              <a:rPr lang="fr-FR" smtClean="0"/>
              <a:t>01/02/2023</a:t>
            </a:fld>
            <a:endParaRPr lang="fr-FR"/>
          </a:p>
        </p:txBody>
      </p:sp>
      <p:sp>
        <p:nvSpPr>
          <p:cNvPr id="3" name="Espace réservé du pied de page 2"/>
          <p:cNvSpPr>
            <a:spLocks noGrp="1"/>
          </p:cNvSpPr>
          <p:nvPr>
            <p:ph type="ftr" sz="quarter" idx="11"/>
          </p:nvPr>
        </p:nvSpPr>
        <p:spPr/>
        <p:txBody>
          <a:bodyPr rtlCol="0"/>
          <a:lstStyle/>
          <a:p>
            <a:endParaRPr lang="fr-FR"/>
          </a:p>
        </p:txBody>
      </p:sp>
      <p:sp>
        <p:nvSpPr>
          <p:cNvPr id="4" name="Espace réservé du numéro de diapositive 3"/>
          <p:cNvSpPr>
            <a:spLocks noGrp="1"/>
          </p:cNvSpPr>
          <p:nvPr>
            <p:ph type="sldNum" sz="quarter" idx="12"/>
          </p:nvPr>
        </p:nvSpPr>
        <p:spPr/>
        <p:txBody>
          <a:bodyPr rtlCol="0"/>
          <a:lstStyle/>
          <a:p>
            <a:fld id="{564091B8-29CF-1447-9A61-0D83809C08B6}" type="slidenum">
              <a:rPr lang="fr-FR" smtClean="0"/>
              <a:t>‹N°›</a:t>
            </a:fld>
            <a:endParaRPr lang="fr-FR"/>
          </a:p>
        </p:txBody>
      </p:sp>
    </p:spTree>
    <p:extLst>
      <p:ext uri="{BB962C8B-B14F-4D97-AF65-F5344CB8AC3E}">
        <p14:creationId xmlns:p14="http://schemas.microsoft.com/office/powerpoint/2010/main" val="237195157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8" name="Forme libre 15" title="Plumes"/>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re 1"/>
          <p:cNvSpPr>
            <a:spLocks noGrp="1"/>
          </p:cNvSpPr>
          <p:nvPr>
            <p:ph type="title"/>
          </p:nvPr>
        </p:nvSpPr>
        <p:spPr>
          <a:xfrm>
            <a:off x="8476488" y="1503907"/>
            <a:ext cx="3227715" cy="1687924"/>
          </a:xfrm>
        </p:spPr>
        <p:txBody>
          <a:bodyPr rtlCol="0" anchor="b">
            <a:normAutofit/>
          </a:bodyPr>
          <a:lstStyle>
            <a:lvl1pPr>
              <a:lnSpc>
                <a:spcPct val="104000"/>
              </a:lnSpc>
              <a:defRPr sz="3400"/>
            </a:lvl1pPr>
          </a:lstStyle>
          <a:p>
            <a:pPr rtl="0"/>
            <a:r>
              <a:rPr lang="fr-FR" noProof="0"/>
              <a:t>Modifiez le style du titre</a:t>
            </a:r>
          </a:p>
        </p:txBody>
      </p:sp>
      <p:sp>
        <p:nvSpPr>
          <p:cNvPr id="3" name="Espace réservé du contenu 2"/>
          <p:cNvSpPr>
            <a:spLocks noGrp="1"/>
          </p:cNvSpPr>
          <p:nvPr>
            <p:ph idx="1" hasCustomPrompt="1"/>
          </p:nvPr>
        </p:nvSpPr>
        <p:spPr>
          <a:xfrm>
            <a:off x="487730" y="441414"/>
            <a:ext cx="7597040" cy="5654586"/>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8476488" y="3223803"/>
            <a:ext cx="3227715" cy="2872197"/>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a:xfrm>
            <a:off x="8476555" y="6286500"/>
            <a:ext cx="3227715" cy="365125"/>
          </a:xfrm>
        </p:spPr>
        <p:txBody>
          <a:bodyPr rtlCol="0"/>
          <a:lstStyle>
            <a:lvl1pPr algn="l">
              <a:defRPr/>
            </a:lvl1pPr>
          </a:lstStyle>
          <a:p>
            <a:fld id="{6D0B8755-FE40-0340-A706-0A295747F540}" type="datetimeFigureOut">
              <a:rPr lang="fr-FR" smtClean="0"/>
              <a:t>01/02/2023</a:t>
            </a:fld>
            <a:endParaRPr lang="fr-FR"/>
          </a:p>
        </p:txBody>
      </p:sp>
      <p:sp>
        <p:nvSpPr>
          <p:cNvPr id="6" name="Espace réservé du pied de page 5"/>
          <p:cNvSpPr>
            <a:spLocks noGrp="1"/>
          </p:cNvSpPr>
          <p:nvPr>
            <p:ph type="ftr" sz="quarter" idx="11"/>
          </p:nvPr>
        </p:nvSpPr>
        <p:spPr>
          <a:xfrm>
            <a:off x="487730" y="6286500"/>
            <a:ext cx="7597040" cy="365125"/>
          </a:xfrm>
        </p:spPr>
        <p:txBody>
          <a:bodyPr rtlCol="0"/>
          <a:lstStyle>
            <a:lvl1pPr algn="l">
              <a:defRPr/>
            </a:lvl1pPr>
          </a:lstStyle>
          <a:p>
            <a:endParaRPr lang="fr-FR"/>
          </a:p>
        </p:txBody>
      </p:sp>
      <p:sp>
        <p:nvSpPr>
          <p:cNvPr id="7" name="Espace réservé du numéro de diapositive 6"/>
          <p:cNvSpPr>
            <a:spLocks noGrp="1"/>
          </p:cNvSpPr>
          <p:nvPr>
            <p:ph type="sldNum" sz="quarter" idx="12"/>
          </p:nvPr>
        </p:nvSpPr>
        <p:spPr>
          <a:xfrm>
            <a:off x="8476488" y="373604"/>
            <a:ext cx="3227715" cy="816481"/>
          </a:xfrm>
        </p:spPr>
        <p:txBody>
          <a:bodyPr rtlCol="0" anchor="t"/>
          <a:lstStyle>
            <a:lvl1pPr algn="l">
              <a:defRPr sz="4400"/>
            </a:lvl1pPr>
          </a:lstStyle>
          <a:p>
            <a:fld id="{564091B8-29CF-1447-9A61-0D83809C08B6}" type="slidenum">
              <a:rPr lang="fr-FR" smtClean="0"/>
              <a:t>‹N°›</a:t>
            </a:fld>
            <a:endParaRPr lang="fr-FR"/>
          </a:p>
        </p:txBody>
      </p:sp>
    </p:spTree>
    <p:extLst>
      <p:ext uri="{BB962C8B-B14F-4D97-AF65-F5344CB8AC3E}">
        <p14:creationId xmlns:p14="http://schemas.microsoft.com/office/powerpoint/2010/main" val="100589346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2" name="Forme libre 15" title="Plumes"/>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re 1"/>
          <p:cNvSpPr>
            <a:spLocks noGrp="1"/>
          </p:cNvSpPr>
          <p:nvPr>
            <p:ph type="title"/>
          </p:nvPr>
        </p:nvSpPr>
        <p:spPr>
          <a:xfrm>
            <a:off x="8476488" y="1503910"/>
            <a:ext cx="3230625" cy="1687924"/>
          </a:xfrm>
        </p:spPr>
        <p:txBody>
          <a:bodyPr rtlCol="0" anchor="b">
            <a:noAutofit/>
          </a:bodyPr>
          <a:lstStyle>
            <a:lvl1pPr>
              <a:lnSpc>
                <a:spcPct val="104000"/>
              </a:lnSpc>
              <a:defRPr sz="34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0" y="0"/>
            <a:ext cx="8102651"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8476488" y="3223806"/>
            <a:ext cx="3227832" cy="2872194"/>
          </a:xfrm>
        </p:spPr>
        <p:txBody>
          <a:bodyPr rtlCol="0"/>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Modifiez les styles du texte du masque</a:t>
            </a:r>
          </a:p>
        </p:txBody>
      </p:sp>
      <p:sp>
        <p:nvSpPr>
          <p:cNvPr id="5" name="Espace réservé de la date 4"/>
          <p:cNvSpPr>
            <a:spLocks noGrp="1"/>
          </p:cNvSpPr>
          <p:nvPr>
            <p:ph type="dt" sz="half" idx="10"/>
          </p:nvPr>
        </p:nvSpPr>
        <p:spPr>
          <a:xfrm>
            <a:off x="8476488" y="6291072"/>
            <a:ext cx="3227832" cy="365125"/>
          </a:xfrm>
        </p:spPr>
        <p:txBody>
          <a:bodyPr rtlCol="0"/>
          <a:lstStyle>
            <a:lvl1pPr algn="l">
              <a:defRPr/>
            </a:lvl1pPr>
          </a:lstStyle>
          <a:p>
            <a:fld id="{6D0B8755-FE40-0340-A706-0A295747F540}" type="datetimeFigureOut">
              <a:rPr lang="fr-FR" smtClean="0"/>
              <a:t>01/02/2023</a:t>
            </a:fld>
            <a:endParaRPr lang="fr-FR"/>
          </a:p>
        </p:txBody>
      </p:sp>
      <p:sp>
        <p:nvSpPr>
          <p:cNvPr id="6" name="Espace réservé du pied de page 5"/>
          <p:cNvSpPr>
            <a:spLocks noGrp="1"/>
          </p:cNvSpPr>
          <p:nvPr>
            <p:ph type="ftr" sz="quarter" idx="11"/>
          </p:nvPr>
        </p:nvSpPr>
        <p:spPr>
          <a:xfrm>
            <a:off x="487731" y="6291072"/>
            <a:ext cx="7598664" cy="365125"/>
          </a:xfrm>
        </p:spPr>
        <p:txBody>
          <a:bodyPr rtlCol="0"/>
          <a:lstStyle>
            <a:lvl1pPr algn="l">
              <a:defRPr/>
            </a:lvl1pPr>
          </a:lstStyle>
          <a:p>
            <a:endParaRPr lang="fr-FR"/>
          </a:p>
        </p:txBody>
      </p:sp>
      <p:sp>
        <p:nvSpPr>
          <p:cNvPr id="7" name="Espace réservé du numéro de diapositive 6"/>
          <p:cNvSpPr>
            <a:spLocks noGrp="1"/>
          </p:cNvSpPr>
          <p:nvPr>
            <p:ph type="sldNum" sz="quarter" idx="12"/>
          </p:nvPr>
        </p:nvSpPr>
        <p:spPr>
          <a:xfrm>
            <a:off x="8476488" y="373607"/>
            <a:ext cx="3227832" cy="816482"/>
          </a:xfrm>
        </p:spPr>
        <p:txBody>
          <a:bodyPr rtlCol="0" anchor="t"/>
          <a:lstStyle>
            <a:lvl1pPr algn="l">
              <a:defRPr sz="4400"/>
            </a:lvl1pPr>
          </a:lstStyle>
          <a:p>
            <a:fld id="{564091B8-29CF-1447-9A61-0D83809C08B6}" type="slidenum">
              <a:rPr lang="fr-FR" smtClean="0"/>
              <a:t>‹N°›</a:t>
            </a:fld>
            <a:endParaRPr lang="fr-FR"/>
          </a:p>
        </p:txBody>
      </p:sp>
    </p:spTree>
    <p:extLst>
      <p:ext uri="{BB962C8B-B14F-4D97-AF65-F5344CB8AC3E}">
        <p14:creationId xmlns:p14="http://schemas.microsoft.com/office/powerpoint/2010/main" val="1263046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e 6" title="Plumes"/>
          <p:cNvGrpSpPr/>
          <p:nvPr/>
        </p:nvGrpSpPr>
        <p:grpSpPr>
          <a:xfrm>
            <a:off x="400714" y="362425"/>
            <a:ext cx="3495979" cy="6204388"/>
            <a:chOff x="400714" y="362425"/>
            <a:chExt cx="3495979" cy="6204388"/>
          </a:xfrm>
        </p:grpSpPr>
        <p:sp>
          <p:nvSpPr>
            <p:cNvPr id="12" name="Forme libre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orme libre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Espace réservé du titre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pPr rtl="0"/>
            <a:r>
              <a:rPr lang="fr-FR" noProof="0"/>
              <a:t>Modifiez le style du titre</a:t>
            </a:r>
          </a:p>
        </p:txBody>
      </p:sp>
      <p:sp>
        <p:nvSpPr>
          <p:cNvPr id="3" name="Espace réservé du texte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D0B8755-FE40-0340-A706-0A295747F540}" type="datetimeFigureOut">
              <a:rPr lang="fr-FR" smtClean="0"/>
              <a:t>01/02/2023</a:t>
            </a:fld>
            <a:endParaRPr lang="fr-FR"/>
          </a:p>
        </p:txBody>
      </p:sp>
      <p:sp>
        <p:nvSpPr>
          <p:cNvPr id="5" name="Espace réservé du pied de page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fr-FR"/>
          </a:p>
        </p:txBody>
      </p:sp>
      <p:sp>
        <p:nvSpPr>
          <p:cNvPr id="6" name="Espace réservé du numéro de diapositive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564091B8-29CF-1447-9A61-0D83809C08B6}" type="slidenum">
              <a:rPr lang="fr-FR" smtClean="0"/>
              <a:t>‹N°›</a:t>
            </a:fld>
            <a:endParaRPr lang="fr-FR"/>
          </a:p>
        </p:txBody>
      </p:sp>
      <p:cxnSp>
        <p:nvCxnSpPr>
          <p:cNvPr id="9" name="Connecteur droit 8" title="Trait droit"/>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3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hyperlink" Target="https://edpuzzle.com/" TargetMode="External"/><Relationship Id="rId13" Type="http://schemas.openxmlformats.org/officeDocument/2006/relationships/hyperlink" Target="https://learningapps.org/" TargetMode="External"/><Relationship Id="rId18" Type="http://schemas.openxmlformats.org/officeDocument/2006/relationships/image" Target="../media/image20.png"/><Relationship Id="rId26" Type="http://schemas.openxmlformats.org/officeDocument/2006/relationships/image" Target="../media/image27.png"/><Relationship Id="rId3" Type="http://schemas.openxmlformats.org/officeDocument/2006/relationships/hyperlink" Target="https://quizizz.com/join" TargetMode="External"/><Relationship Id="rId21" Type="http://schemas.openxmlformats.org/officeDocument/2006/relationships/image" Target="../media/image23.png"/><Relationship Id="rId7" Type="http://schemas.openxmlformats.org/officeDocument/2006/relationships/hyperlink" Target="https://framindmap.org/c/login" TargetMode="External"/><Relationship Id="rId12" Type="http://schemas.openxmlformats.org/officeDocument/2006/relationships/hyperlink" Target="https://lewebpedagogique.com/" TargetMode="External"/><Relationship Id="rId17" Type="http://schemas.openxmlformats.org/officeDocument/2006/relationships/hyperlink" Target="https://klaxoon.com/fr/" TargetMode="External"/><Relationship Id="rId25" Type="http://schemas.openxmlformats.org/officeDocument/2006/relationships/image" Target="../media/image26.png"/><Relationship Id="rId2" Type="http://schemas.openxmlformats.org/officeDocument/2006/relationships/hyperlink" Target="https://kahoot.com/" TargetMode="External"/><Relationship Id="rId16" Type="http://schemas.openxmlformats.org/officeDocument/2006/relationships/hyperlink" Target="https://view.joomag.com/-/0095328001544656490?short" TargetMode="External"/><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www.unitag.io/fr/qrcode" TargetMode="External"/><Relationship Id="rId11" Type="http://schemas.openxmlformats.org/officeDocument/2006/relationships/hyperlink" Target="http://getgreenshot.org/" TargetMode="External"/><Relationship Id="rId24" Type="http://schemas.openxmlformats.org/officeDocument/2006/relationships/image" Target="../media/image25.png"/><Relationship Id="rId5" Type="http://schemas.openxmlformats.org/officeDocument/2006/relationships/hyperlink" Target="https://fr.padlet.com/" TargetMode="External"/><Relationship Id="rId15" Type="http://schemas.openxmlformats.org/officeDocument/2006/relationships/hyperlink" Target="https://www.odoo.com/fr_FR/" TargetMode="External"/><Relationship Id="rId23" Type="http://schemas.openxmlformats.org/officeDocument/2006/relationships/image" Target="../media/image24.png"/><Relationship Id="rId28" Type="http://schemas.openxmlformats.org/officeDocument/2006/relationships/image" Target="../media/image17.png"/><Relationship Id="rId10" Type="http://schemas.openxmlformats.org/officeDocument/2006/relationships/hyperlink" Target="https://www.google.fr/intl/fr/docs/about/" TargetMode="External"/><Relationship Id="rId19" Type="http://schemas.openxmlformats.org/officeDocument/2006/relationships/image" Target="../media/image21.png"/><Relationship Id="rId4" Type="http://schemas.openxmlformats.org/officeDocument/2006/relationships/hyperlink" Target="https://nuagedemots.co/" TargetMode="External"/><Relationship Id="rId9" Type="http://schemas.openxmlformats.org/officeDocument/2006/relationships/hyperlink" Target="https://www.canva.com/" TargetMode="External"/><Relationship Id="rId14" Type="http://schemas.openxmlformats.org/officeDocument/2006/relationships/hyperlink" Target="https://www.pearltrees.com/" TargetMode="External"/><Relationship Id="rId22" Type="http://schemas.openxmlformats.org/officeDocument/2006/relationships/image" Target="../media/image15.png"/><Relationship Id="rId27"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pn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file://var/folders/99/gsfnnkhn6ld_g3vmsy0d_9p40000gn/T/com.microsoft.Word/WebArchiveCopyPasteTempFiles/comment-trouver-ma-voie.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E0C58AA-AFAF-1A45-9208-DD6B4523BD7C}"/>
              </a:ext>
            </a:extLst>
          </p:cNvPr>
          <p:cNvSpPr>
            <a:spLocks noGrp="1"/>
          </p:cNvSpPr>
          <p:nvPr>
            <p:ph type="ctrTitle"/>
          </p:nvPr>
        </p:nvSpPr>
        <p:spPr/>
        <p:txBody>
          <a:bodyPr/>
          <a:lstStyle/>
          <a:p>
            <a:r>
              <a:rPr lang="fr-FR" dirty="0"/>
              <a:t>Enseigner en Hôtellerie Restauration</a:t>
            </a:r>
          </a:p>
        </p:txBody>
      </p:sp>
      <p:sp>
        <p:nvSpPr>
          <p:cNvPr id="5" name="Sous-titre 4">
            <a:extLst>
              <a:ext uri="{FF2B5EF4-FFF2-40B4-BE49-F238E27FC236}">
                <a16:creationId xmlns:a16="http://schemas.microsoft.com/office/drawing/2014/main" id="{D7FD4A1E-CBC0-094A-AFF7-5FA27928FBD3}"/>
              </a:ext>
            </a:extLst>
          </p:cNvPr>
          <p:cNvSpPr>
            <a:spLocks noGrp="1"/>
          </p:cNvSpPr>
          <p:nvPr>
            <p:ph type="subTitle" idx="1"/>
          </p:nvPr>
        </p:nvSpPr>
        <p:spPr/>
        <p:txBody>
          <a:bodyPr/>
          <a:lstStyle/>
          <a:p>
            <a:r>
              <a:rPr lang="fr-FR" dirty="0"/>
              <a:t>Murielle Martin</a:t>
            </a:r>
          </a:p>
          <a:p>
            <a:r>
              <a:rPr lang="fr-FR" dirty="0"/>
              <a:t>Amandine Trapé</a:t>
            </a:r>
          </a:p>
        </p:txBody>
      </p:sp>
      <p:pic>
        <p:nvPicPr>
          <p:cNvPr id="6" name="Image 5">
            <a:extLst>
              <a:ext uri="{FF2B5EF4-FFF2-40B4-BE49-F238E27FC236}">
                <a16:creationId xmlns:a16="http://schemas.microsoft.com/office/drawing/2014/main" id="{BB8A064A-2189-9343-9341-D3C3ED8D1AA7}"/>
              </a:ext>
            </a:extLst>
          </p:cNvPr>
          <p:cNvPicPr>
            <a:picLocks noChangeAspect="1"/>
          </p:cNvPicPr>
          <p:nvPr/>
        </p:nvPicPr>
        <p:blipFill>
          <a:blip r:embed="rId2"/>
          <a:stretch>
            <a:fillRect/>
          </a:stretch>
        </p:blipFill>
        <p:spPr>
          <a:xfrm>
            <a:off x="10502349" y="3634178"/>
            <a:ext cx="874643" cy="878548"/>
          </a:xfrm>
          <a:prstGeom prst="rect">
            <a:avLst/>
          </a:prstGeom>
        </p:spPr>
      </p:pic>
    </p:spTree>
    <p:extLst>
      <p:ext uri="{BB962C8B-B14F-4D97-AF65-F5344CB8AC3E}">
        <p14:creationId xmlns:p14="http://schemas.microsoft.com/office/powerpoint/2010/main" val="268185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47D8D11-B99E-5942-B99D-6AD576BD6307}"/>
              </a:ext>
            </a:extLst>
          </p:cNvPr>
          <p:cNvSpPr>
            <a:spLocks noGrp="1"/>
          </p:cNvSpPr>
          <p:nvPr>
            <p:ph type="title"/>
          </p:nvPr>
        </p:nvSpPr>
        <p:spPr/>
        <p:txBody>
          <a:bodyPr/>
          <a:lstStyle/>
          <a:p>
            <a:r>
              <a:rPr lang="fr-FR" dirty="0"/>
              <a:t>Rappels institutionnels</a:t>
            </a:r>
          </a:p>
        </p:txBody>
      </p:sp>
      <p:sp>
        <p:nvSpPr>
          <p:cNvPr id="4" name="Espace réservé du texte 3">
            <a:extLst>
              <a:ext uri="{FF2B5EF4-FFF2-40B4-BE49-F238E27FC236}">
                <a16:creationId xmlns:a16="http://schemas.microsoft.com/office/drawing/2014/main" id="{32326FD9-682D-D04A-A883-A5BC92FA4EE4}"/>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12977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651900-3F43-1A42-97BE-D492BAEB0243}"/>
              </a:ext>
            </a:extLst>
          </p:cNvPr>
          <p:cNvSpPr>
            <a:spLocks noGrp="1"/>
          </p:cNvSpPr>
          <p:nvPr>
            <p:ph type="title" idx="4294967295"/>
          </p:nvPr>
        </p:nvSpPr>
        <p:spPr>
          <a:xfrm>
            <a:off x="159026" y="19050"/>
            <a:ext cx="12032974" cy="534988"/>
          </a:xfrm>
        </p:spPr>
        <p:txBody>
          <a:bodyPr rtlCol="0">
            <a:normAutofit fontScale="90000"/>
          </a:bodyPr>
          <a:lstStyle/>
          <a:p>
            <a:pPr marL="342900" indent="-342900" algn="ctr">
              <a:spcBef>
                <a:spcPts val="0"/>
              </a:spcBef>
              <a:buClr>
                <a:schemeClr val="accent1"/>
              </a:buClr>
              <a:defRPr/>
            </a:pPr>
            <a:r>
              <a:rPr lang="fr-FR" sz="3200" b="1" dirty="0">
                <a:solidFill>
                  <a:schemeClr val="tx2">
                    <a:lumMod val="75000"/>
                  </a:schemeClr>
                </a:solidFill>
                <a:effectLst>
                  <a:outerShdw blurRad="38100" dist="38100" dir="2700000" algn="tl">
                    <a:srgbClr val="000000">
                      <a:alpha val="43137"/>
                    </a:srgbClr>
                  </a:outerShdw>
                </a:effectLst>
                <a:ea typeface="+mn-ea"/>
                <a:cs typeface="+mn-cs"/>
              </a:rPr>
              <a:t>CADRE DE LA CO-INTERVENTION</a:t>
            </a:r>
          </a:p>
        </p:txBody>
      </p:sp>
      <p:sp>
        <p:nvSpPr>
          <p:cNvPr id="3" name="Espace réservé du contenu 2">
            <a:extLst>
              <a:ext uri="{FF2B5EF4-FFF2-40B4-BE49-F238E27FC236}">
                <a16:creationId xmlns:a16="http://schemas.microsoft.com/office/drawing/2014/main" id="{3E417007-D663-7D45-8130-6D3A91750F01}"/>
              </a:ext>
            </a:extLst>
          </p:cNvPr>
          <p:cNvSpPr>
            <a:spLocks noGrp="1"/>
          </p:cNvSpPr>
          <p:nvPr>
            <p:ph idx="4294967295"/>
          </p:nvPr>
        </p:nvSpPr>
        <p:spPr>
          <a:xfrm>
            <a:off x="4156076" y="594519"/>
            <a:ext cx="7907338" cy="2122487"/>
          </a:xfrm>
        </p:spPr>
        <p:txBody>
          <a:bodyPr rtlCol="0">
            <a:normAutofit fontScale="92500" lnSpcReduction="10000"/>
          </a:bodyPr>
          <a:lstStyle/>
          <a:p>
            <a:pPr marL="0" indent="0">
              <a:buNone/>
              <a:defRPr/>
            </a:pPr>
            <a:r>
              <a:rPr lang="fr-FR" b="1" dirty="0"/>
              <a:t>Une modalité pédagogique </a:t>
            </a:r>
            <a:r>
              <a:rPr lang="fr-FR" sz="2400" dirty="0"/>
              <a:t>de mise en œuvre des référentiels et des programmes dans laquelle </a:t>
            </a:r>
            <a:endParaRPr lang="fr-FR" sz="1600" b="1" dirty="0"/>
          </a:p>
          <a:p>
            <a:pPr lvl="1">
              <a:defRPr/>
            </a:pPr>
            <a:r>
              <a:rPr lang="fr-FR" sz="2800" b="1" dirty="0"/>
              <a:t>Deux enseignants interviennent ensemble dans une même salle (ou un même lieu) et au même moment</a:t>
            </a:r>
            <a:r>
              <a:rPr lang="fr-FR" sz="2800" dirty="0"/>
              <a:t>.</a:t>
            </a:r>
          </a:p>
          <a:p>
            <a:pPr>
              <a:defRPr/>
            </a:pPr>
            <a:endParaRPr lang="fr-FR" dirty="0"/>
          </a:p>
        </p:txBody>
      </p:sp>
      <p:sp>
        <p:nvSpPr>
          <p:cNvPr id="22533" name="ZoneTexte 7">
            <a:extLst>
              <a:ext uri="{FF2B5EF4-FFF2-40B4-BE49-F238E27FC236}">
                <a16:creationId xmlns:a16="http://schemas.microsoft.com/office/drawing/2014/main" id="{86F2CC0A-9DE4-264D-B113-1960E9FA4891}"/>
              </a:ext>
            </a:extLst>
          </p:cNvPr>
          <p:cNvSpPr txBox="1">
            <a:spLocks noChangeArrowheads="1"/>
          </p:cNvSpPr>
          <p:nvPr/>
        </p:nvSpPr>
        <p:spPr bwMode="auto">
          <a:xfrm>
            <a:off x="4156076" y="2962275"/>
            <a:ext cx="41703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800" b="1"/>
              <a:t>CO - INTERVENTION</a:t>
            </a:r>
          </a:p>
        </p:txBody>
      </p:sp>
      <p:sp>
        <p:nvSpPr>
          <p:cNvPr id="22534" name="ZoneTexte 8">
            <a:extLst>
              <a:ext uri="{FF2B5EF4-FFF2-40B4-BE49-F238E27FC236}">
                <a16:creationId xmlns:a16="http://schemas.microsoft.com/office/drawing/2014/main" id="{0BB22B67-B781-624E-8CE6-9F7AC2C21F96}"/>
              </a:ext>
            </a:extLst>
          </p:cNvPr>
          <p:cNvSpPr txBox="1">
            <a:spLocks noChangeArrowheads="1"/>
          </p:cNvSpPr>
          <p:nvPr/>
        </p:nvSpPr>
        <p:spPr bwMode="auto">
          <a:xfrm>
            <a:off x="2454276" y="4005263"/>
            <a:ext cx="75723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400" b="1"/>
              <a:t>CO -  ENSEIGNEMENT</a:t>
            </a:r>
          </a:p>
          <a:p>
            <a:pPr algn="ctr"/>
            <a:r>
              <a:rPr lang="fr-FR" altLang="fr-FR" sz="2000"/>
              <a:t>d’un projet d’enseignement élaboré en commun et en amont </a:t>
            </a:r>
          </a:p>
          <a:p>
            <a:pPr algn="ctr"/>
            <a:endParaRPr lang="fr-FR" altLang="fr-FR" sz="2000" b="1"/>
          </a:p>
        </p:txBody>
      </p:sp>
      <p:sp>
        <p:nvSpPr>
          <p:cNvPr id="22535" name="ZoneTexte 10">
            <a:extLst>
              <a:ext uri="{FF2B5EF4-FFF2-40B4-BE49-F238E27FC236}">
                <a16:creationId xmlns:a16="http://schemas.microsoft.com/office/drawing/2014/main" id="{AEF3E787-5F2A-9D47-93EC-062E912AA82A}"/>
              </a:ext>
            </a:extLst>
          </p:cNvPr>
          <p:cNvSpPr txBox="1">
            <a:spLocks noChangeArrowheads="1"/>
          </p:cNvSpPr>
          <p:nvPr/>
        </p:nvSpPr>
        <p:spPr bwMode="auto">
          <a:xfrm>
            <a:off x="4384675" y="5603876"/>
            <a:ext cx="3467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b="1"/>
              <a:t>  CO – PREPARATION</a:t>
            </a:r>
          </a:p>
        </p:txBody>
      </p:sp>
      <p:sp>
        <p:nvSpPr>
          <p:cNvPr id="12" name="Égal 11">
            <a:extLst>
              <a:ext uri="{FF2B5EF4-FFF2-40B4-BE49-F238E27FC236}">
                <a16:creationId xmlns:a16="http://schemas.microsoft.com/office/drawing/2014/main" id="{B54FDA15-F740-5544-97CD-191CF736B070}"/>
              </a:ext>
            </a:extLst>
          </p:cNvPr>
          <p:cNvSpPr/>
          <p:nvPr/>
        </p:nvSpPr>
        <p:spPr>
          <a:xfrm>
            <a:off x="5774531" y="3431383"/>
            <a:ext cx="642938" cy="544512"/>
          </a:xfrm>
          <a:prstGeom prst="mathEqual">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solidFill>
                <a:schemeClr val="tx1"/>
              </a:solidFill>
            </a:endParaRPr>
          </a:p>
        </p:txBody>
      </p:sp>
      <p:sp>
        <p:nvSpPr>
          <p:cNvPr id="16" name="Flèche vers le bas 15">
            <a:extLst>
              <a:ext uri="{FF2B5EF4-FFF2-40B4-BE49-F238E27FC236}">
                <a16:creationId xmlns:a16="http://schemas.microsoft.com/office/drawing/2014/main" id="{1312A486-082A-A840-94EC-E14461A0E761}"/>
              </a:ext>
            </a:extLst>
          </p:cNvPr>
          <p:cNvSpPr/>
          <p:nvPr/>
        </p:nvSpPr>
        <p:spPr>
          <a:xfrm>
            <a:off x="5657057" y="4906477"/>
            <a:ext cx="995362" cy="609600"/>
          </a:xfrm>
          <a:prstGeom prst="downArrow">
            <a:avLst/>
          </a:prstGeom>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2538" name="Rectangle 3">
            <a:extLst>
              <a:ext uri="{FF2B5EF4-FFF2-40B4-BE49-F238E27FC236}">
                <a16:creationId xmlns:a16="http://schemas.microsoft.com/office/drawing/2014/main" id="{519D936A-5C54-7342-A3A1-268BF6D61624}"/>
              </a:ext>
            </a:extLst>
          </p:cNvPr>
          <p:cNvSpPr>
            <a:spLocks noChangeArrowheads="1"/>
          </p:cNvSpPr>
          <p:nvPr/>
        </p:nvSpPr>
        <p:spPr bwMode="auto">
          <a:xfrm>
            <a:off x="1641476" y="6137275"/>
            <a:ext cx="90265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r>
              <a:rPr lang="fr-FR" altLang="fr-FR" sz="1600"/>
              <a:t>A </a:t>
            </a:r>
            <a:r>
              <a:rPr lang="fr-FR" altLang="fr-FR" sz="1400"/>
              <a:t>noter que les deux premières semaines de l'année, "les heures de co-intervention (soit 8 heures professeurs) pourront être dédiées à la concertation des professeurs co-intervenant".</a:t>
            </a:r>
            <a:endParaRPr lang="fr-FR" altLang="fr-FR" sz="1600"/>
          </a:p>
        </p:txBody>
      </p:sp>
      <p:pic>
        <p:nvPicPr>
          <p:cNvPr id="13" name="Image 12">
            <a:extLst>
              <a:ext uri="{FF2B5EF4-FFF2-40B4-BE49-F238E27FC236}">
                <a16:creationId xmlns:a16="http://schemas.microsoft.com/office/drawing/2014/main" id="{5EEF7AD7-38AB-C74B-B331-AB5E17612DBB}"/>
              </a:ext>
            </a:extLst>
          </p:cNvPr>
          <p:cNvPicPr>
            <a:picLocks noChangeAspect="1"/>
          </p:cNvPicPr>
          <p:nvPr/>
        </p:nvPicPr>
        <p:blipFill>
          <a:blip r:embed="rId2"/>
          <a:stretch>
            <a:fillRect/>
          </a:stretch>
        </p:blipFill>
        <p:spPr>
          <a:xfrm>
            <a:off x="11317357" y="5891938"/>
            <a:ext cx="874643" cy="878548"/>
          </a:xfrm>
          <a:prstGeom prst="rect">
            <a:avLst/>
          </a:prstGeom>
        </p:spPr>
      </p:pic>
    </p:spTree>
    <p:extLst>
      <p:ext uri="{BB962C8B-B14F-4D97-AF65-F5344CB8AC3E}">
        <p14:creationId xmlns:p14="http://schemas.microsoft.com/office/powerpoint/2010/main" val="1410916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E60B96-8D07-A44C-B191-19CFF9BCB8EF}"/>
              </a:ext>
            </a:extLst>
          </p:cNvPr>
          <p:cNvSpPr/>
          <p:nvPr/>
        </p:nvSpPr>
        <p:spPr>
          <a:xfrm>
            <a:off x="1828801" y="2713040"/>
            <a:ext cx="2564295" cy="424968"/>
          </a:xfrm>
          <a:prstGeom prst="rect">
            <a:avLst/>
          </a:prstGeom>
        </p:spPr>
        <p:txBody>
          <a:bodyPr wrap="square">
            <a:spAutoFit/>
          </a:bodyPr>
          <a:lstStyle/>
          <a:p>
            <a:pPr algn="ctr">
              <a:lnSpc>
                <a:spcPct val="115000"/>
              </a:lnSpc>
              <a:tabLst>
                <a:tab pos="1033145" algn="l"/>
              </a:tabLst>
              <a:defRPr/>
            </a:pPr>
            <a:r>
              <a:rPr lang="fr-FR" sz="20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Co-enseignement</a:t>
            </a:r>
          </a:p>
        </p:txBody>
      </p:sp>
      <p:pic>
        <p:nvPicPr>
          <p:cNvPr id="23555" name="Image 3">
            <a:extLst>
              <a:ext uri="{FF2B5EF4-FFF2-40B4-BE49-F238E27FC236}">
                <a16:creationId xmlns:a16="http://schemas.microsoft.com/office/drawing/2014/main" id="{4AFF3F7C-B0F3-674D-8F60-148A7D64E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918" y="1499394"/>
            <a:ext cx="1069975"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B9BC3E6-9B84-F44D-9878-F19BC0536E94}"/>
              </a:ext>
            </a:extLst>
          </p:cNvPr>
          <p:cNvSpPr/>
          <p:nvPr/>
        </p:nvSpPr>
        <p:spPr>
          <a:xfrm>
            <a:off x="2557464" y="3881438"/>
            <a:ext cx="2732087" cy="831850"/>
          </a:xfrm>
          <a:prstGeom prst="rect">
            <a:avLst/>
          </a:prstGeom>
        </p:spPr>
        <p:txBody>
          <a:bodyPr>
            <a:spAutoFit/>
          </a:bodyPr>
          <a:lstStyle/>
          <a:p>
            <a:pPr algn="ctr">
              <a:tabLst>
                <a:tab pos="1033145" algn="l"/>
              </a:tabLst>
              <a:defRPr/>
            </a:pPr>
            <a:r>
              <a:rPr lang="fr-FR" sz="24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L’un enseigne,</a:t>
            </a:r>
          </a:p>
          <a:p>
            <a:pPr algn="ctr">
              <a:tabLst>
                <a:tab pos="1033145" algn="l"/>
              </a:tabLst>
              <a:defRPr/>
            </a:pPr>
            <a:r>
              <a:rPr lang="fr-FR" sz="24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 l’autre aide</a:t>
            </a:r>
            <a:endParaRPr lang="fr-FR" sz="28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endParaRPr>
          </a:p>
        </p:txBody>
      </p:sp>
      <p:pic>
        <p:nvPicPr>
          <p:cNvPr id="23557" name="Image 4">
            <a:extLst>
              <a:ext uri="{FF2B5EF4-FFF2-40B4-BE49-F238E27FC236}">
                <a16:creationId xmlns:a16="http://schemas.microsoft.com/office/drawing/2014/main" id="{E6EFA1EA-21BF-4348-9EB9-5F63E8C50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6" y="3590925"/>
            <a:ext cx="1246946"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471DD8FC-A5FB-A64C-B0B0-5A4DF0C0B544}"/>
              </a:ext>
            </a:extLst>
          </p:cNvPr>
          <p:cNvSpPr/>
          <p:nvPr/>
        </p:nvSpPr>
        <p:spPr>
          <a:xfrm>
            <a:off x="5449750" y="887413"/>
            <a:ext cx="2110065" cy="492122"/>
          </a:xfrm>
          <a:prstGeom prst="rect">
            <a:avLst/>
          </a:prstGeom>
        </p:spPr>
        <p:txBody>
          <a:bodyPr wrap="none">
            <a:spAutoFit/>
          </a:bodyPr>
          <a:lstStyle/>
          <a:p>
            <a:pPr algn="ctr">
              <a:lnSpc>
                <a:spcPct val="115000"/>
              </a:lnSpc>
              <a:tabLst>
                <a:tab pos="1033145" algn="l"/>
              </a:tabLst>
              <a:defRPr/>
            </a:pPr>
            <a:r>
              <a:rPr lang="fr-FR" sz="24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Les deux aident</a:t>
            </a:r>
            <a:endParaRPr lang="fr-FR" sz="28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endParaRPr>
          </a:p>
        </p:txBody>
      </p:sp>
      <p:pic>
        <p:nvPicPr>
          <p:cNvPr id="23559" name="Image 5">
            <a:extLst>
              <a:ext uri="{FF2B5EF4-FFF2-40B4-BE49-F238E27FC236}">
                <a16:creationId xmlns:a16="http://schemas.microsoft.com/office/drawing/2014/main" id="{61E0DABA-40A9-A848-ABF6-39DF0C8A4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1450976"/>
            <a:ext cx="11239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6E33B4CB-A54F-0742-8767-3EB3C8DBC19B}"/>
              </a:ext>
            </a:extLst>
          </p:cNvPr>
          <p:cNvSpPr/>
          <p:nvPr/>
        </p:nvSpPr>
        <p:spPr>
          <a:xfrm>
            <a:off x="8585201" y="801688"/>
            <a:ext cx="2566503" cy="1014412"/>
          </a:xfrm>
          <a:prstGeom prst="rect">
            <a:avLst/>
          </a:prstGeom>
        </p:spPr>
        <p:txBody>
          <a:bodyPr wrap="square">
            <a:spAutoFit/>
          </a:bodyPr>
          <a:lstStyle/>
          <a:p>
            <a:pPr algn="ctr">
              <a:tabLst>
                <a:tab pos="1033145" algn="l"/>
              </a:tabLst>
              <a:defRPr/>
            </a:pPr>
            <a:r>
              <a:rPr lang="fr-FR" sz="20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L‘enseignement avec des groupes différenciés</a:t>
            </a:r>
            <a:endParaRPr lang="fr-FR" sz="24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endParaRPr>
          </a:p>
        </p:txBody>
      </p:sp>
      <p:pic>
        <p:nvPicPr>
          <p:cNvPr id="23561" name="Image 10">
            <a:extLst>
              <a:ext uri="{FF2B5EF4-FFF2-40B4-BE49-F238E27FC236}">
                <a16:creationId xmlns:a16="http://schemas.microsoft.com/office/drawing/2014/main" id="{4708B46D-8108-A94F-8655-1605F5E25F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9051" y="1995489"/>
            <a:ext cx="1185863"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72AB881F-1316-724B-B223-63CEBC7BD884}"/>
              </a:ext>
            </a:extLst>
          </p:cNvPr>
          <p:cNvSpPr/>
          <p:nvPr/>
        </p:nvSpPr>
        <p:spPr>
          <a:xfrm>
            <a:off x="1569091" y="669665"/>
            <a:ext cx="3149650" cy="830262"/>
          </a:xfrm>
          <a:prstGeom prst="rect">
            <a:avLst/>
          </a:prstGeom>
        </p:spPr>
        <p:txBody>
          <a:bodyPr wrap="square">
            <a:spAutoFit/>
          </a:bodyPr>
          <a:lstStyle/>
          <a:p>
            <a:pPr algn="ctr">
              <a:tabLst>
                <a:tab pos="1033145" algn="l"/>
              </a:tabLst>
              <a:defRPr/>
            </a:pPr>
            <a:r>
              <a:rPr lang="fr-FR" sz="24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L’enseignement en tandem</a:t>
            </a:r>
          </a:p>
        </p:txBody>
      </p:sp>
      <p:sp>
        <p:nvSpPr>
          <p:cNvPr id="17" name="Rectangle 16">
            <a:extLst>
              <a:ext uri="{FF2B5EF4-FFF2-40B4-BE49-F238E27FC236}">
                <a16:creationId xmlns:a16="http://schemas.microsoft.com/office/drawing/2014/main" id="{F74FD1BA-9788-4B47-81AC-356544BA6DCA}"/>
              </a:ext>
            </a:extLst>
          </p:cNvPr>
          <p:cNvSpPr/>
          <p:nvPr/>
        </p:nvSpPr>
        <p:spPr>
          <a:xfrm>
            <a:off x="4795838" y="4818063"/>
            <a:ext cx="1778000" cy="425450"/>
          </a:xfrm>
          <a:prstGeom prst="rect">
            <a:avLst/>
          </a:prstGeom>
        </p:spPr>
        <p:txBody>
          <a:bodyPr>
            <a:spAutoFit/>
          </a:bodyPr>
          <a:lstStyle/>
          <a:p>
            <a:pPr algn="ctr">
              <a:lnSpc>
                <a:spcPct val="115000"/>
              </a:lnSpc>
              <a:tabLst>
                <a:tab pos="1033145" algn="l"/>
              </a:tabLst>
              <a:defRPr/>
            </a:pPr>
            <a:r>
              <a:rPr lang="fr-FR" sz="20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Co-animation</a:t>
            </a:r>
          </a:p>
        </p:txBody>
      </p:sp>
      <p:sp>
        <p:nvSpPr>
          <p:cNvPr id="18" name="Rectangle 17">
            <a:extLst>
              <a:ext uri="{FF2B5EF4-FFF2-40B4-BE49-F238E27FC236}">
                <a16:creationId xmlns:a16="http://schemas.microsoft.com/office/drawing/2014/main" id="{2C8EDAE4-D978-3642-8893-8043CA858B84}"/>
              </a:ext>
            </a:extLst>
          </p:cNvPr>
          <p:cNvSpPr/>
          <p:nvPr/>
        </p:nvSpPr>
        <p:spPr>
          <a:xfrm>
            <a:off x="5240338" y="2501901"/>
            <a:ext cx="2989262" cy="413896"/>
          </a:xfrm>
          <a:prstGeom prst="rect">
            <a:avLst/>
          </a:prstGeom>
        </p:spPr>
        <p:txBody>
          <a:bodyPr wrap="square">
            <a:spAutoFit/>
          </a:bodyPr>
          <a:lstStyle/>
          <a:p>
            <a:pPr algn="ctr">
              <a:lnSpc>
                <a:spcPct val="115000"/>
              </a:lnSpc>
              <a:tabLst>
                <a:tab pos="1033145" algn="l"/>
              </a:tabLst>
              <a:defRPr/>
            </a:pPr>
            <a:r>
              <a:rPr lang="fr-FR" sz="20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Co-accompagnement</a:t>
            </a:r>
          </a:p>
        </p:txBody>
      </p:sp>
      <p:sp>
        <p:nvSpPr>
          <p:cNvPr id="19" name="Rectangle 18">
            <a:extLst>
              <a:ext uri="{FF2B5EF4-FFF2-40B4-BE49-F238E27FC236}">
                <a16:creationId xmlns:a16="http://schemas.microsoft.com/office/drawing/2014/main" id="{63733A04-A1F9-F247-B759-2344DC6F9769}"/>
              </a:ext>
            </a:extLst>
          </p:cNvPr>
          <p:cNvSpPr/>
          <p:nvPr/>
        </p:nvSpPr>
        <p:spPr>
          <a:xfrm>
            <a:off x="8404225" y="3575050"/>
            <a:ext cx="2160588" cy="425450"/>
          </a:xfrm>
          <a:prstGeom prst="rect">
            <a:avLst/>
          </a:prstGeom>
        </p:spPr>
        <p:txBody>
          <a:bodyPr>
            <a:spAutoFit/>
          </a:bodyPr>
          <a:lstStyle/>
          <a:p>
            <a:pPr algn="ctr">
              <a:lnSpc>
                <a:spcPct val="115000"/>
              </a:lnSpc>
              <a:tabLst>
                <a:tab pos="1033145" algn="l"/>
              </a:tabLst>
              <a:defRPr/>
            </a:pPr>
            <a:r>
              <a:rPr lang="fr-FR" sz="2000" b="1" dirty="0">
                <a:effectLst>
                  <a:outerShdw blurRad="38100" dist="38100" dir="2700000" algn="tl">
                    <a:srgbClr val="000000">
                      <a:alpha val="43137"/>
                    </a:srgbClr>
                  </a:outerShdw>
                </a:effectLst>
                <a:latin typeface="+mj-lt"/>
                <a:ea typeface="Times New Roman" panose="02020603050405020304" pitchFamily="18" charset="0"/>
                <a:cs typeface="Verdana" panose="020B0604030504040204" pitchFamily="34" charset="0"/>
              </a:rPr>
              <a:t>Groupe de besoins</a:t>
            </a:r>
          </a:p>
        </p:txBody>
      </p:sp>
      <p:sp>
        <p:nvSpPr>
          <p:cNvPr id="23566" name="Rectangle 2">
            <a:extLst>
              <a:ext uri="{FF2B5EF4-FFF2-40B4-BE49-F238E27FC236}">
                <a16:creationId xmlns:a16="http://schemas.microsoft.com/office/drawing/2014/main" id="{96284505-6124-CC40-AA5B-759E36E435F6}"/>
              </a:ext>
            </a:extLst>
          </p:cNvPr>
          <p:cNvSpPr>
            <a:spLocks noChangeArrowheads="1"/>
          </p:cNvSpPr>
          <p:nvPr/>
        </p:nvSpPr>
        <p:spPr bwMode="auto">
          <a:xfrm>
            <a:off x="2591594" y="5724787"/>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spcAft>
                <a:spcPts val="600"/>
              </a:spcAft>
            </a:pPr>
            <a:r>
              <a:rPr lang="fr-FR" altLang="fr-FR" sz="2000" b="1" dirty="0">
                <a:cs typeface="Arial" panose="020B0604020202020204" pitchFamily="34" charset="0"/>
              </a:rPr>
              <a:t>Les organisations précédentes peuvent être mixées si besoin au cours de la même séance</a:t>
            </a:r>
            <a:r>
              <a:rPr lang="fr-FR" altLang="fr-FR" sz="2000" dirty="0">
                <a:cs typeface="Arial" panose="020B0604020202020204" pitchFamily="34" charset="0"/>
              </a:rPr>
              <a:t>.</a:t>
            </a:r>
          </a:p>
        </p:txBody>
      </p:sp>
      <p:sp>
        <p:nvSpPr>
          <p:cNvPr id="4" name="Titre 1">
            <a:extLst>
              <a:ext uri="{FF2B5EF4-FFF2-40B4-BE49-F238E27FC236}">
                <a16:creationId xmlns:a16="http://schemas.microsoft.com/office/drawing/2014/main" id="{413F4EE2-0AEC-9343-A698-ACEB927CAD7D}"/>
              </a:ext>
            </a:extLst>
          </p:cNvPr>
          <p:cNvSpPr txBox="1">
            <a:spLocks/>
          </p:cNvSpPr>
          <p:nvPr/>
        </p:nvSpPr>
        <p:spPr>
          <a:xfrm>
            <a:off x="1579564" y="-25400"/>
            <a:ext cx="9298780" cy="781896"/>
          </a:xfrm>
          <a:prstGeom prst="rect">
            <a:avLst/>
          </a:prstGeom>
        </p:spPr>
        <p:txBody>
          <a:bodyPr>
            <a:normAutofit fontScale="25000" lnSpcReduction="20000"/>
          </a:bodyPr>
          <a:lst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a:lstStyle>
          <a:p>
            <a:pPr algn="ctr" defTabSz="457200">
              <a:lnSpc>
                <a:spcPct val="170000"/>
              </a:lnSpc>
              <a:spcBef>
                <a:spcPts val="100"/>
              </a:spcBef>
              <a:defRPr/>
            </a:pPr>
            <a:endParaRPr lang="fr-FR" sz="2000" b="1" dirty="0">
              <a:solidFill>
                <a:schemeClr val="tx2">
                  <a:lumMod val="75000"/>
                </a:schemeClr>
              </a:solidFill>
              <a:effectLst>
                <a:outerShdw blurRad="38100" dist="38100" dir="2700000" algn="tl">
                  <a:srgbClr val="000000">
                    <a:alpha val="43137"/>
                  </a:srgbClr>
                </a:outerShdw>
              </a:effectLst>
              <a:latin typeface="+mn-lt"/>
            </a:endParaRPr>
          </a:p>
          <a:p>
            <a:pPr algn="ctr" defTabSz="457200">
              <a:lnSpc>
                <a:spcPct val="170000"/>
              </a:lnSpc>
              <a:spcBef>
                <a:spcPts val="100"/>
              </a:spcBef>
              <a:defRPr/>
            </a:pPr>
            <a:r>
              <a:rPr lang="fr-FR" sz="7300" b="1" dirty="0">
                <a:solidFill>
                  <a:schemeClr val="tx2">
                    <a:lumMod val="75000"/>
                  </a:schemeClr>
                </a:solidFill>
                <a:effectLst>
                  <a:outerShdw blurRad="38100" dist="38100" dir="2700000" algn="tl">
                    <a:srgbClr val="000000">
                      <a:alpha val="43137"/>
                    </a:srgbClr>
                  </a:outerShdw>
                </a:effectLst>
                <a:ea typeface="+mn-ea"/>
                <a:cs typeface="+mn-cs"/>
              </a:rPr>
              <a:t>MODALITÉS</a:t>
            </a:r>
            <a:r>
              <a:rPr lang="fr-FR" sz="4000" b="1" dirty="0">
                <a:solidFill>
                  <a:schemeClr val="tx2">
                    <a:lumMod val="75000"/>
                  </a:schemeClr>
                </a:solidFill>
                <a:effectLst>
                  <a:outerShdw blurRad="38100" dist="38100" dir="2700000" algn="tl">
                    <a:srgbClr val="000000">
                      <a:alpha val="43137"/>
                    </a:srgbClr>
                  </a:outerShdw>
                </a:effectLst>
              </a:rPr>
              <a:t> </a:t>
            </a:r>
            <a:r>
              <a:rPr lang="fr-FR" sz="7400" b="1" dirty="0">
                <a:solidFill>
                  <a:schemeClr val="tx2">
                    <a:lumMod val="75000"/>
                  </a:schemeClr>
                </a:solidFill>
                <a:effectLst>
                  <a:outerShdw blurRad="38100" dist="38100" dir="2700000" algn="tl">
                    <a:srgbClr val="000000">
                      <a:alpha val="43137"/>
                    </a:srgbClr>
                  </a:outerShdw>
                </a:effectLst>
                <a:ea typeface="+mn-ea"/>
                <a:cs typeface="+mn-cs"/>
              </a:rPr>
              <a:t>D’ORGANISATION POSSIBLES AU COURS D’UNE SÉANCE</a:t>
            </a:r>
          </a:p>
        </p:txBody>
      </p:sp>
      <p:pic>
        <p:nvPicPr>
          <p:cNvPr id="20" name="Image 19">
            <a:extLst>
              <a:ext uri="{FF2B5EF4-FFF2-40B4-BE49-F238E27FC236}">
                <a16:creationId xmlns:a16="http://schemas.microsoft.com/office/drawing/2014/main" id="{A9C467AB-115E-B24F-BA78-DBD28B3DD679}"/>
              </a:ext>
            </a:extLst>
          </p:cNvPr>
          <p:cNvPicPr>
            <a:picLocks noChangeAspect="1"/>
          </p:cNvPicPr>
          <p:nvPr/>
        </p:nvPicPr>
        <p:blipFill>
          <a:blip r:embed="rId6"/>
          <a:stretch>
            <a:fillRect/>
          </a:stretch>
        </p:blipFill>
        <p:spPr>
          <a:xfrm>
            <a:off x="11317357" y="5979452"/>
            <a:ext cx="874643" cy="878548"/>
          </a:xfrm>
          <a:prstGeom prst="rect">
            <a:avLst/>
          </a:prstGeom>
        </p:spPr>
      </p:pic>
    </p:spTree>
    <p:extLst>
      <p:ext uri="{BB962C8B-B14F-4D97-AF65-F5344CB8AC3E}">
        <p14:creationId xmlns:p14="http://schemas.microsoft.com/office/powerpoint/2010/main" val="719471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4929C0-D4F2-BE4C-B259-08BEDA7C83F2}"/>
              </a:ext>
            </a:extLst>
          </p:cNvPr>
          <p:cNvSpPr>
            <a:spLocks noGrp="1"/>
          </p:cNvSpPr>
          <p:nvPr>
            <p:ph type="title" idx="4294967295"/>
          </p:nvPr>
        </p:nvSpPr>
        <p:spPr>
          <a:xfrm>
            <a:off x="4643714" y="-39757"/>
            <a:ext cx="5878512" cy="384175"/>
          </a:xfrm>
        </p:spPr>
        <p:txBody>
          <a:bodyPr rtlCol="0">
            <a:noAutofit/>
          </a:bodyPr>
          <a:lstStyle/>
          <a:p>
            <a:pPr algn="ctr">
              <a:defRPr/>
            </a:pPr>
            <a:r>
              <a:rPr lang="fr-FR" sz="3200" b="1" dirty="0">
                <a:solidFill>
                  <a:schemeClr val="tx2">
                    <a:lumMod val="75000"/>
                  </a:schemeClr>
                </a:solidFill>
                <a:effectLst>
                  <a:outerShdw blurRad="38100" dist="38100" dir="2700000" algn="tl">
                    <a:srgbClr val="000000">
                      <a:alpha val="43137"/>
                    </a:srgbClr>
                  </a:outerShdw>
                </a:effectLst>
              </a:rPr>
              <a:t>FINALITES</a:t>
            </a:r>
          </a:p>
        </p:txBody>
      </p:sp>
      <p:graphicFrame>
        <p:nvGraphicFramePr>
          <p:cNvPr id="4" name="Espace réservé du contenu 3">
            <a:extLst>
              <a:ext uri="{FF2B5EF4-FFF2-40B4-BE49-F238E27FC236}">
                <a16:creationId xmlns:a16="http://schemas.microsoft.com/office/drawing/2014/main" id="{1422A390-B4C6-01D3-5EA2-A90121B4FBF5}"/>
              </a:ext>
            </a:extLst>
          </p:cNvPr>
          <p:cNvGraphicFramePr>
            <a:graphicFrameLocks noGrp="1"/>
          </p:cNvGraphicFramePr>
          <p:nvPr>
            <p:ph idx="4294967295"/>
            <p:extLst/>
          </p:nvPr>
        </p:nvGraphicFramePr>
        <p:xfrm>
          <a:off x="3059426" y="800441"/>
          <a:ext cx="82423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id="{6C3A1A32-7F2D-8B45-88AE-CAF116F9A1CB}"/>
              </a:ext>
            </a:extLst>
          </p:cNvPr>
          <p:cNvPicPr>
            <a:picLocks noChangeAspect="1"/>
          </p:cNvPicPr>
          <p:nvPr/>
        </p:nvPicPr>
        <p:blipFill>
          <a:blip r:embed="rId7"/>
          <a:stretch>
            <a:fillRect/>
          </a:stretch>
        </p:blipFill>
        <p:spPr>
          <a:xfrm>
            <a:off x="11317357" y="5979452"/>
            <a:ext cx="874643" cy="878548"/>
          </a:xfrm>
          <a:prstGeom prst="rect">
            <a:avLst/>
          </a:prstGeom>
        </p:spPr>
      </p:pic>
    </p:spTree>
    <p:extLst>
      <p:ext uri="{BB962C8B-B14F-4D97-AF65-F5344CB8AC3E}">
        <p14:creationId xmlns:p14="http://schemas.microsoft.com/office/powerpoint/2010/main" val="132526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lèche vers le bas 56">
            <a:extLst>
              <a:ext uri="{FF2B5EF4-FFF2-40B4-BE49-F238E27FC236}">
                <a16:creationId xmlns:a16="http://schemas.microsoft.com/office/drawing/2014/main" id="{833476EE-E181-B445-A366-0B71631F5145}"/>
              </a:ext>
            </a:extLst>
          </p:cNvPr>
          <p:cNvSpPr/>
          <p:nvPr/>
        </p:nvSpPr>
        <p:spPr>
          <a:xfrm>
            <a:off x="3078164" y="3389314"/>
            <a:ext cx="249237" cy="37782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54" name="Flèche vers le bas 53">
            <a:extLst>
              <a:ext uri="{FF2B5EF4-FFF2-40B4-BE49-F238E27FC236}">
                <a16:creationId xmlns:a16="http://schemas.microsoft.com/office/drawing/2014/main" id="{60AC21DD-A8CE-7547-BCC7-86B2B308B86C}"/>
              </a:ext>
            </a:extLst>
          </p:cNvPr>
          <p:cNvSpPr/>
          <p:nvPr/>
        </p:nvSpPr>
        <p:spPr>
          <a:xfrm>
            <a:off x="7951789" y="3390901"/>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50" name="Flèche vers le bas 49">
            <a:extLst>
              <a:ext uri="{FF2B5EF4-FFF2-40B4-BE49-F238E27FC236}">
                <a16:creationId xmlns:a16="http://schemas.microsoft.com/office/drawing/2014/main" id="{CC0D1573-0EEF-5040-A370-A1ECF76118D3}"/>
              </a:ext>
            </a:extLst>
          </p:cNvPr>
          <p:cNvSpPr/>
          <p:nvPr/>
        </p:nvSpPr>
        <p:spPr>
          <a:xfrm>
            <a:off x="5481638" y="6154738"/>
            <a:ext cx="246062" cy="27781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45" name="Flèche vers le bas 44">
            <a:extLst>
              <a:ext uri="{FF2B5EF4-FFF2-40B4-BE49-F238E27FC236}">
                <a16:creationId xmlns:a16="http://schemas.microsoft.com/office/drawing/2014/main" id="{6831D44F-46E6-2D46-9039-A0B13F151809}"/>
              </a:ext>
            </a:extLst>
          </p:cNvPr>
          <p:cNvSpPr/>
          <p:nvPr/>
        </p:nvSpPr>
        <p:spPr>
          <a:xfrm>
            <a:off x="5491164" y="4530726"/>
            <a:ext cx="249237"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36" name="Flèche vers le bas 35">
            <a:extLst>
              <a:ext uri="{FF2B5EF4-FFF2-40B4-BE49-F238E27FC236}">
                <a16:creationId xmlns:a16="http://schemas.microsoft.com/office/drawing/2014/main" id="{80ADAC8D-537C-4444-9786-FCA54E90BCA0}"/>
              </a:ext>
            </a:extLst>
          </p:cNvPr>
          <p:cNvSpPr/>
          <p:nvPr/>
        </p:nvSpPr>
        <p:spPr>
          <a:xfrm>
            <a:off x="7951789" y="1820864"/>
            <a:ext cx="250825" cy="3587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37" name="Flèche vers le bas 36">
            <a:extLst>
              <a:ext uri="{FF2B5EF4-FFF2-40B4-BE49-F238E27FC236}">
                <a16:creationId xmlns:a16="http://schemas.microsoft.com/office/drawing/2014/main" id="{F7ABFCFF-8D48-2047-94B6-D640068D6052}"/>
              </a:ext>
            </a:extLst>
          </p:cNvPr>
          <p:cNvSpPr/>
          <p:nvPr/>
        </p:nvSpPr>
        <p:spPr>
          <a:xfrm>
            <a:off x="3078164" y="1803401"/>
            <a:ext cx="249237" cy="3587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44" name="Flèche vers le bas 43">
            <a:extLst>
              <a:ext uri="{FF2B5EF4-FFF2-40B4-BE49-F238E27FC236}">
                <a16:creationId xmlns:a16="http://schemas.microsoft.com/office/drawing/2014/main" id="{3D932DD8-C5D7-7947-AC94-13DE59FC6B41}"/>
              </a:ext>
            </a:extLst>
          </p:cNvPr>
          <p:cNvSpPr/>
          <p:nvPr/>
        </p:nvSpPr>
        <p:spPr>
          <a:xfrm>
            <a:off x="5592764" y="584201"/>
            <a:ext cx="249237" cy="4095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6634" name="Ellipse 3">
            <a:extLst>
              <a:ext uri="{FF2B5EF4-FFF2-40B4-BE49-F238E27FC236}">
                <a16:creationId xmlns:a16="http://schemas.microsoft.com/office/drawing/2014/main" id="{B98C49D6-744A-9441-8F9E-96918845057E}"/>
              </a:ext>
            </a:extLst>
          </p:cNvPr>
          <p:cNvSpPr>
            <a:spLocks noChangeArrowheads="1"/>
          </p:cNvSpPr>
          <p:nvPr/>
        </p:nvSpPr>
        <p:spPr bwMode="auto">
          <a:xfrm>
            <a:off x="4484688" y="206376"/>
            <a:ext cx="2540000" cy="506413"/>
          </a:xfrm>
          <a:prstGeom prst="ellipse">
            <a:avLst/>
          </a:prstGeom>
          <a:solidFill>
            <a:schemeClr val="bg1"/>
          </a:solidFill>
          <a:ln w="25400">
            <a:solidFill>
              <a:srgbClr val="9BBB59"/>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altLang="fr-FR" sz="2000" b="1">
                <a:latin typeface="Calibri" panose="020F0502020204030204" pitchFamily="34" charset="0"/>
                <a:ea typeface="Times New Roman" panose="02020603050405020304" pitchFamily="18" charset="0"/>
                <a:cs typeface="Calibri" panose="020F0502020204030204" pitchFamily="34" charset="0"/>
              </a:rPr>
              <a:t>RAP</a:t>
            </a:r>
          </a:p>
        </p:txBody>
      </p:sp>
      <p:sp>
        <p:nvSpPr>
          <p:cNvPr id="42" name="Rectangle 5">
            <a:extLst>
              <a:ext uri="{FF2B5EF4-FFF2-40B4-BE49-F238E27FC236}">
                <a16:creationId xmlns:a16="http://schemas.microsoft.com/office/drawing/2014/main" id="{BC3C9467-CBEC-C746-A358-FD83D0DA50A3}"/>
              </a:ext>
            </a:extLst>
          </p:cNvPr>
          <p:cNvSpPr>
            <a:spLocks noChangeArrowheads="1"/>
          </p:cNvSpPr>
          <p:nvPr/>
        </p:nvSpPr>
        <p:spPr bwMode="auto">
          <a:xfrm>
            <a:off x="1687513" y="1017588"/>
            <a:ext cx="8191500" cy="88265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ea typeface="Times New Roman" panose="02020603050405020304" pitchFamily="18" charset="0"/>
                <a:cs typeface="Arial" panose="020B0604020202020204" pitchFamily="34" charset="0"/>
              </a:rPr>
              <a:t>Analyse des activités professionnelles en vue d’identifier des situations professionnelles pouvant être problématisées</a:t>
            </a:r>
            <a:endParaRPr lang="fr-FR" altLang="fr-FR" sz="2000" dirty="0">
              <a:cs typeface="Arial" panose="020B0604020202020204" pitchFamily="34" charset="0"/>
            </a:endParaRPr>
          </a:p>
        </p:txBody>
      </p:sp>
      <p:sp>
        <p:nvSpPr>
          <p:cNvPr id="49" name="Rectangle 7">
            <a:extLst>
              <a:ext uri="{FF2B5EF4-FFF2-40B4-BE49-F238E27FC236}">
                <a16:creationId xmlns:a16="http://schemas.microsoft.com/office/drawing/2014/main" id="{1E6ED610-CD35-A747-88F0-14FC4E9B8422}"/>
              </a:ext>
            </a:extLst>
          </p:cNvPr>
          <p:cNvSpPr>
            <a:spLocks noChangeArrowheads="1"/>
          </p:cNvSpPr>
          <p:nvPr/>
        </p:nvSpPr>
        <p:spPr bwMode="auto">
          <a:xfrm>
            <a:off x="1687514" y="3765551"/>
            <a:ext cx="8191499" cy="9540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ea typeface="Times New Roman" panose="02020603050405020304" pitchFamily="18" charset="0"/>
                <a:cs typeface="Arial" panose="020B0604020202020204" pitchFamily="34" charset="0"/>
              </a:rPr>
              <a:t>Identification des compétences professionnelles et savoirs associés </a:t>
            </a:r>
          </a:p>
          <a:p>
            <a:pPr algn="ctr">
              <a:defRPr/>
            </a:pPr>
            <a:r>
              <a:rPr lang="fr-FR" altLang="fr-FR" sz="2000" dirty="0">
                <a:ea typeface="Times New Roman" panose="02020603050405020304" pitchFamily="18" charset="0"/>
                <a:cs typeface="Arial" panose="020B0604020202020204" pitchFamily="34" charset="0"/>
              </a:rPr>
              <a:t>Identification des capacités et connaissances mobilisées</a:t>
            </a:r>
            <a:endParaRPr lang="fr-FR" altLang="fr-FR" sz="2000" dirty="0">
              <a:cs typeface="Arial" panose="020B0604020202020204" pitchFamily="34" charset="0"/>
            </a:endParaRPr>
          </a:p>
        </p:txBody>
      </p:sp>
      <p:sp>
        <p:nvSpPr>
          <p:cNvPr id="51" name="Oval 49">
            <a:extLst>
              <a:ext uri="{FF2B5EF4-FFF2-40B4-BE49-F238E27FC236}">
                <a16:creationId xmlns:a16="http://schemas.microsoft.com/office/drawing/2014/main" id="{6BC772F9-0A6F-774B-B14B-CCE075D48EA1}"/>
              </a:ext>
            </a:extLst>
          </p:cNvPr>
          <p:cNvSpPr>
            <a:spLocks noChangeArrowheads="1"/>
          </p:cNvSpPr>
          <p:nvPr/>
        </p:nvSpPr>
        <p:spPr bwMode="auto">
          <a:xfrm>
            <a:off x="1974851" y="2189163"/>
            <a:ext cx="2790825" cy="1212850"/>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b="1" dirty="0">
                <a:ea typeface="Times New Roman" panose="02020603050405020304" pitchFamily="18" charset="0"/>
                <a:cs typeface="Arial" panose="020B0604020202020204" pitchFamily="34" charset="0"/>
              </a:rPr>
              <a:t>Projet élaboré conjointement</a:t>
            </a:r>
            <a:endParaRPr lang="fr-FR" altLang="fr-FR" sz="2000" b="1" dirty="0">
              <a:cs typeface="Arial" panose="020B0604020202020204" pitchFamily="34" charset="0"/>
            </a:endParaRPr>
          </a:p>
        </p:txBody>
      </p:sp>
      <p:sp>
        <p:nvSpPr>
          <p:cNvPr id="52" name="Ellipse 4">
            <a:extLst>
              <a:ext uri="{FF2B5EF4-FFF2-40B4-BE49-F238E27FC236}">
                <a16:creationId xmlns:a16="http://schemas.microsoft.com/office/drawing/2014/main" id="{EDAAD82B-5ADA-BD4C-AB85-BA339CC6B392}"/>
              </a:ext>
            </a:extLst>
          </p:cNvPr>
          <p:cNvSpPr>
            <a:spLocks noChangeArrowheads="1"/>
          </p:cNvSpPr>
          <p:nvPr/>
        </p:nvSpPr>
        <p:spPr bwMode="auto">
          <a:xfrm>
            <a:off x="6521451" y="2179638"/>
            <a:ext cx="3275013" cy="1255712"/>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b="1" dirty="0">
                <a:ea typeface="Times New Roman" panose="02020603050405020304" pitchFamily="18" charset="0"/>
                <a:cs typeface="Arial" panose="020B0604020202020204" pitchFamily="34" charset="0"/>
              </a:rPr>
              <a:t>Situations professionnelles problématisées</a:t>
            </a:r>
            <a:endParaRPr lang="fr-FR" altLang="fr-FR" sz="2000" b="1" dirty="0">
              <a:cs typeface="Arial" panose="020B0604020202020204" pitchFamily="34" charset="0"/>
            </a:endParaRPr>
          </a:p>
        </p:txBody>
      </p:sp>
      <p:sp>
        <p:nvSpPr>
          <p:cNvPr id="53" name="Organigramme : Décision 2">
            <a:extLst>
              <a:ext uri="{FF2B5EF4-FFF2-40B4-BE49-F238E27FC236}">
                <a16:creationId xmlns:a16="http://schemas.microsoft.com/office/drawing/2014/main" id="{D2A5E01D-7736-3D49-BEE4-F8AFAE7B5D6B}"/>
              </a:ext>
            </a:extLst>
          </p:cNvPr>
          <p:cNvSpPr>
            <a:spLocks noChangeArrowheads="1"/>
          </p:cNvSpPr>
          <p:nvPr/>
        </p:nvSpPr>
        <p:spPr bwMode="auto">
          <a:xfrm>
            <a:off x="2503489" y="4902201"/>
            <a:ext cx="6224587" cy="1241425"/>
          </a:xfrm>
          <a:prstGeom prst="flowChartDecision">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ea typeface="Times New Roman" panose="02020603050405020304" pitchFamily="18" charset="0"/>
                <a:cs typeface="Arial" panose="020B0604020202020204" pitchFamily="34" charset="0"/>
              </a:rPr>
              <a:t>Sont-ils dans le référentiel et au programme ?</a:t>
            </a:r>
            <a:endParaRPr lang="fr-FR" altLang="fr-FR" sz="2000" dirty="0">
              <a:cs typeface="Arial" panose="020B0604020202020204" pitchFamily="34" charset="0"/>
            </a:endParaRPr>
          </a:p>
        </p:txBody>
      </p:sp>
      <p:sp>
        <p:nvSpPr>
          <p:cNvPr id="26640" name="Rectangle 87">
            <a:extLst>
              <a:ext uri="{FF2B5EF4-FFF2-40B4-BE49-F238E27FC236}">
                <a16:creationId xmlns:a16="http://schemas.microsoft.com/office/drawing/2014/main" id="{9A8A63B6-7F68-9F48-8F26-FA25EFEFF2B5}"/>
              </a:ext>
            </a:extLst>
          </p:cNvPr>
          <p:cNvSpPr>
            <a:spLocks noChangeArrowheads="1"/>
          </p:cNvSpPr>
          <p:nvPr/>
        </p:nvSpPr>
        <p:spPr bwMode="auto">
          <a:xfrm>
            <a:off x="6146800" y="884239"/>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latin typeface="Calibri" panose="020F0502020204030204" pitchFamily="34" charset="0"/>
            </a:endParaRPr>
          </a:p>
        </p:txBody>
      </p:sp>
      <p:sp>
        <p:nvSpPr>
          <p:cNvPr id="23569" name="ZoneTexte 79">
            <a:extLst>
              <a:ext uri="{FF2B5EF4-FFF2-40B4-BE49-F238E27FC236}">
                <a16:creationId xmlns:a16="http://schemas.microsoft.com/office/drawing/2014/main" id="{4079E754-CC59-C54F-91BC-A33908CA0192}"/>
              </a:ext>
            </a:extLst>
          </p:cNvPr>
          <p:cNvSpPr txBox="1">
            <a:spLocks noChangeArrowheads="1"/>
          </p:cNvSpPr>
          <p:nvPr/>
        </p:nvSpPr>
        <p:spPr bwMode="auto">
          <a:xfrm>
            <a:off x="4398963" y="6457950"/>
            <a:ext cx="4037012" cy="400050"/>
          </a:xfrm>
          <a:prstGeom prst="rect">
            <a:avLst/>
          </a:prstGeom>
          <a:solidFill>
            <a:schemeClr val="bg1"/>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000" dirty="0">
                <a:latin typeface="+mn-lt"/>
                <a:cs typeface="Arial" panose="020B0604020202020204" pitchFamily="34" charset="0"/>
              </a:rPr>
              <a:t>Oui, la situation est adaptée</a:t>
            </a:r>
          </a:p>
        </p:txBody>
      </p:sp>
      <p:cxnSp>
        <p:nvCxnSpPr>
          <p:cNvPr id="88" name="Connecteur en angle 87">
            <a:extLst>
              <a:ext uri="{FF2B5EF4-FFF2-40B4-BE49-F238E27FC236}">
                <a16:creationId xmlns:a16="http://schemas.microsoft.com/office/drawing/2014/main" id="{84FEFBB9-CABF-ED45-AED9-F4A057055D7B}"/>
              </a:ext>
            </a:extLst>
          </p:cNvPr>
          <p:cNvCxnSpPr>
            <a:stCxn id="53" idx="3"/>
            <a:endCxn id="42" idx="3"/>
          </p:cNvCxnSpPr>
          <p:nvPr/>
        </p:nvCxnSpPr>
        <p:spPr>
          <a:xfrm flipV="1">
            <a:off x="8728075" y="1458913"/>
            <a:ext cx="1150938" cy="4064000"/>
          </a:xfrm>
          <a:prstGeom prst="bentConnector3">
            <a:avLst>
              <a:gd name="adj1" fmla="val 119862"/>
            </a:avLst>
          </a:prstGeom>
          <a:ln>
            <a:tailEnd type="triangle"/>
          </a:ln>
        </p:spPr>
        <p:style>
          <a:lnRef idx="2">
            <a:schemeClr val="accent6"/>
          </a:lnRef>
          <a:fillRef idx="1">
            <a:schemeClr val="lt1"/>
          </a:fillRef>
          <a:effectRef idx="0">
            <a:schemeClr val="accent6"/>
          </a:effectRef>
          <a:fontRef idx="minor">
            <a:schemeClr val="dk1"/>
          </a:fontRef>
        </p:style>
      </p:cxnSp>
      <p:sp>
        <p:nvSpPr>
          <p:cNvPr id="23571" name="ZoneTexte 91">
            <a:extLst>
              <a:ext uri="{FF2B5EF4-FFF2-40B4-BE49-F238E27FC236}">
                <a16:creationId xmlns:a16="http://schemas.microsoft.com/office/drawing/2014/main" id="{ADF0E6B7-562B-FC48-B2E7-93A35BC63A7A}"/>
              </a:ext>
            </a:extLst>
          </p:cNvPr>
          <p:cNvSpPr txBox="1">
            <a:spLocks noChangeArrowheads="1"/>
          </p:cNvSpPr>
          <p:nvPr/>
        </p:nvSpPr>
        <p:spPr bwMode="auto">
          <a:xfrm rot="16200000">
            <a:off x="7862888" y="3105151"/>
            <a:ext cx="4930775" cy="400050"/>
          </a:xfrm>
          <a:prstGeom prst="rect">
            <a:avLst/>
          </a:prstGeom>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fr-FR" altLang="fr-FR" sz="2000" dirty="0">
                <a:latin typeface="+mn-lt"/>
                <a:cs typeface="Arial" panose="020B0604020202020204" pitchFamily="34" charset="0"/>
              </a:rPr>
              <a:t>Non, la situation n’est pas adaptée</a:t>
            </a:r>
          </a:p>
        </p:txBody>
      </p:sp>
      <p:sp>
        <p:nvSpPr>
          <p:cNvPr id="5" name="Double flèche horizontale 4">
            <a:extLst>
              <a:ext uri="{FF2B5EF4-FFF2-40B4-BE49-F238E27FC236}">
                <a16:creationId xmlns:a16="http://schemas.microsoft.com/office/drawing/2014/main" id="{A394B7D5-D882-1245-9616-D34BE6BD4741}"/>
              </a:ext>
            </a:extLst>
          </p:cNvPr>
          <p:cNvSpPr/>
          <p:nvPr/>
        </p:nvSpPr>
        <p:spPr>
          <a:xfrm>
            <a:off x="4900614" y="2659064"/>
            <a:ext cx="1347787" cy="409575"/>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pic>
        <p:nvPicPr>
          <p:cNvPr id="22" name="Image 21">
            <a:extLst>
              <a:ext uri="{FF2B5EF4-FFF2-40B4-BE49-F238E27FC236}">
                <a16:creationId xmlns:a16="http://schemas.microsoft.com/office/drawing/2014/main" id="{D8A8B4D5-55E1-2546-9DB7-07EAE6B18B7B}"/>
              </a:ext>
            </a:extLst>
          </p:cNvPr>
          <p:cNvPicPr>
            <a:picLocks noChangeAspect="1"/>
          </p:cNvPicPr>
          <p:nvPr/>
        </p:nvPicPr>
        <p:blipFill>
          <a:blip r:embed="rId3"/>
          <a:stretch>
            <a:fillRect/>
          </a:stretch>
        </p:blipFill>
        <p:spPr>
          <a:xfrm>
            <a:off x="11317357" y="5979452"/>
            <a:ext cx="874643" cy="878548"/>
          </a:xfrm>
          <a:prstGeom prst="rect">
            <a:avLst/>
          </a:prstGeom>
        </p:spPr>
      </p:pic>
    </p:spTree>
    <p:extLst>
      <p:ext uri="{BB962C8B-B14F-4D97-AF65-F5344CB8AC3E}">
        <p14:creationId xmlns:p14="http://schemas.microsoft.com/office/powerpoint/2010/main" val="102262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DB2BE4D5-81CB-F74D-B81F-F1D671D06AE5}"/>
              </a:ext>
            </a:extLst>
          </p:cNvPr>
          <p:cNvSpPr>
            <a:spLocks noChangeArrowheads="1"/>
          </p:cNvSpPr>
          <p:nvPr/>
        </p:nvSpPr>
        <p:spPr bwMode="auto">
          <a:xfrm>
            <a:off x="2093913" y="1997076"/>
            <a:ext cx="8450262" cy="8683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ea typeface="Times New Roman" panose="02020603050405020304" pitchFamily="18" charset="0"/>
                <a:cs typeface="Arial" panose="020B0604020202020204" pitchFamily="34" charset="0"/>
              </a:rPr>
              <a:t>Choix dans la liste des situations de co-intervention et détermination de leurs modalités de mise en œuvre (durée, lieu, matériel nécessaire, etc.</a:t>
            </a:r>
            <a:r>
              <a:rPr lang="fr-FR" altLang="fr-FR" sz="2400" dirty="0">
                <a:ea typeface="Times New Roman" panose="02020603050405020304" pitchFamily="18" charset="0"/>
                <a:cs typeface="Calibri" panose="020F0502020204030204" pitchFamily="34" charset="0"/>
              </a:rPr>
              <a:t>) </a:t>
            </a:r>
            <a:endParaRPr lang="fr-FR" altLang="fr-FR" sz="2400" dirty="0"/>
          </a:p>
        </p:txBody>
      </p:sp>
      <p:sp>
        <p:nvSpPr>
          <p:cNvPr id="5" name="Rectangle 71">
            <a:extLst>
              <a:ext uri="{FF2B5EF4-FFF2-40B4-BE49-F238E27FC236}">
                <a16:creationId xmlns:a16="http://schemas.microsoft.com/office/drawing/2014/main" id="{C6CC4200-E67F-A949-9304-0861CCFBFB0E}"/>
              </a:ext>
            </a:extLst>
          </p:cNvPr>
          <p:cNvSpPr>
            <a:spLocks noChangeArrowheads="1"/>
          </p:cNvSpPr>
          <p:nvPr/>
        </p:nvSpPr>
        <p:spPr bwMode="auto">
          <a:xfrm>
            <a:off x="2093914" y="5653088"/>
            <a:ext cx="8207375" cy="10160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ea typeface="Times New Roman" panose="02020603050405020304" pitchFamily="18" charset="0"/>
                <a:cs typeface="Calibri" panose="020F0502020204030204" pitchFamily="34" charset="0"/>
              </a:rPr>
              <a:t>Élaboration de progressions coordonnées en EG et en enseignements professionnels faisant apparaître  les séances de </a:t>
            </a:r>
            <a:r>
              <a:rPr lang="fr-FR" altLang="fr-FR" sz="2000" dirty="0" err="1">
                <a:ea typeface="Times New Roman" panose="02020603050405020304" pitchFamily="18" charset="0"/>
                <a:cs typeface="Calibri" panose="020F0502020204030204" pitchFamily="34" charset="0"/>
              </a:rPr>
              <a:t>co</a:t>
            </a:r>
            <a:r>
              <a:rPr lang="fr-FR" altLang="fr-FR" sz="2000" dirty="0">
                <a:ea typeface="Times New Roman" panose="02020603050405020304" pitchFamily="18" charset="0"/>
                <a:cs typeface="Calibri" panose="020F0502020204030204" pitchFamily="34" charset="0"/>
              </a:rPr>
              <a:t>-intervention</a:t>
            </a:r>
            <a:endParaRPr lang="fr-FR" altLang="fr-FR" sz="2400" dirty="0">
              <a:cs typeface="Calibri" panose="020F0502020204030204" pitchFamily="34" charset="0"/>
            </a:endParaRPr>
          </a:p>
        </p:txBody>
      </p:sp>
      <p:sp>
        <p:nvSpPr>
          <p:cNvPr id="11" name="Rectangle 10">
            <a:extLst>
              <a:ext uri="{FF2B5EF4-FFF2-40B4-BE49-F238E27FC236}">
                <a16:creationId xmlns:a16="http://schemas.microsoft.com/office/drawing/2014/main" id="{4F3A5BB8-3455-1D46-9DE3-E7A52A9B865D}"/>
              </a:ext>
            </a:extLst>
          </p:cNvPr>
          <p:cNvSpPr/>
          <p:nvPr/>
        </p:nvSpPr>
        <p:spPr>
          <a:xfrm>
            <a:off x="2079626" y="365125"/>
            <a:ext cx="8450263" cy="1289050"/>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altLang="fr-FR" sz="2000" dirty="0">
                <a:solidFill>
                  <a:schemeClr val="tx1"/>
                </a:solidFill>
                <a:ea typeface="Times New Roman" panose="02020603050405020304" pitchFamily="18" charset="0"/>
                <a:cs typeface="Arial" panose="020B0604020202020204" pitchFamily="34" charset="0"/>
              </a:rPr>
              <a:t>Projet ou liste de situations professionnelles problématisées permettant de mobiliser des compétences et savoirs des enseignements professionnels </a:t>
            </a:r>
            <a:r>
              <a:rPr lang="fr-FR" altLang="fr-FR" sz="2000" b="1" dirty="0">
                <a:solidFill>
                  <a:schemeClr val="tx1"/>
                </a:solidFill>
                <a:ea typeface="Times New Roman" panose="02020603050405020304" pitchFamily="18" charset="0"/>
                <a:cs typeface="Arial" panose="020B0604020202020204" pitchFamily="34" charset="0"/>
              </a:rPr>
              <a:t>ainsi que </a:t>
            </a:r>
            <a:r>
              <a:rPr lang="fr-FR" altLang="fr-FR" sz="2000" dirty="0">
                <a:solidFill>
                  <a:schemeClr val="tx1"/>
                </a:solidFill>
                <a:ea typeface="Times New Roman" panose="02020603050405020304" pitchFamily="18" charset="0"/>
                <a:cs typeface="Arial" panose="020B0604020202020204" pitchFamily="34" charset="0"/>
              </a:rPr>
              <a:t>des capacités et connaissances du programme de la classe</a:t>
            </a:r>
            <a:endParaRPr lang="fr-FR" altLang="fr-FR" sz="2000" dirty="0">
              <a:solidFill>
                <a:schemeClr val="tx1"/>
              </a:solidFill>
              <a:cs typeface="Arial" panose="020B0604020202020204" pitchFamily="34" charset="0"/>
            </a:endParaRPr>
          </a:p>
        </p:txBody>
      </p:sp>
      <p:sp>
        <p:nvSpPr>
          <p:cNvPr id="19" name="Flèche vers le bas 18">
            <a:extLst>
              <a:ext uri="{FF2B5EF4-FFF2-40B4-BE49-F238E27FC236}">
                <a16:creationId xmlns:a16="http://schemas.microsoft.com/office/drawing/2014/main" id="{537F66CD-51BD-E34E-A5F2-F48D5BF9A5E8}"/>
              </a:ext>
            </a:extLst>
          </p:cNvPr>
          <p:cNvSpPr/>
          <p:nvPr/>
        </p:nvSpPr>
        <p:spPr>
          <a:xfrm>
            <a:off x="5845176" y="1636713"/>
            <a:ext cx="250825" cy="36036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0" name="Flèche vers le bas 19">
            <a:extLst>
              <a:ext uri="{FF2B5EF4-FFF2-40B4-BE49-F238E27FC236}">
                <a16:creationId xmlns:a16="http://schemas.microsoft.com/office/drawing/2014/main" id="{E70CAFF5-49B6-7442-9EF3-82329FAB8149}"/>
              </a:ext>
            </a:extLst>
          </p:cNvPr>
          <p:cNvSpPr/>
          <p:nvPr/>
        </p:nvSpPr>
        <p:spPr>
          <a:xfrm>
            <a:off x="9321801" y="5270501"/>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1" name="Flèche vers le bas 20">
            <a:extLst>
              <a:ext uri="{FF2B5EF4-FFF2-40B4-BE49-F238E27FC236}">
                <a16:creationId xmlns:a16="http://schemas.microsoft.com/office/drawing/2014/main" id="{BEFC8FFD-B3DF-FF40-9FFF-D95C58C14EBB}"/>
              </a:ext>
            </a:extLst>
          </p:cNvPr>
          <p:cNvSpPr/>
          <p:nvPr/>
        </p:nvSpPr>
        <p:spPr>
          <a:xfrm>
            <a:off x="9410701" y="2873376"/>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2" name="Flèche vers le bas 21">
            <a:extLst>
              <a:ext uri="{FF2B5EF4-FFF2-40B4-BE49-F238E27FC236}">
                <a16:creationId xmlns:a16="http://schemas.microsoft.com/office/drawing/2014/main" id="{FBDDE3FC-9AE1-5047-B32F-A3F86011E805}"/>
              </a:ext>
            </a:extLst>
          </p:cNvPr>
          <p:cNvSpPr/>
          <p:nvPr/>
        </p:nvSpPr>
        <p:spPr>
          <a:xfrm>
            <a:off x="3021014" y="2811463"/>
            <a:ext cx="250825" cy="36036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dirty="0"/>
          </a:p>
        </p:txBody>
      </p:sp>
      <p:sp>
        <p:nvSpPr>
          <p:cNvPr id="23" name="Flèche vers le bas 22">
            <a:extLst>
              <a:ext uri="{FF2B5EF4-FFF2-40B4-BE49-F238E27FC236}">
                <a16:creationId xmlns:a16="http://schemas.microsoft.com/office/drawing/2014/main" id="{7282ABA6-E1C1-A547-9F06-ECAE4AD290F9}"/>
              </a:ext>
            </a:extLst>
          </p:cNvPr>
          <p:cNvSpPr/>
          <p:nvPr/>
        </p:nvSpPr>
        <p:spPr>
          <a:xfrm>
            <a:off x="2968625" y="5243513"/>
            <a:ext cx="249238" cy="36036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16" name="Flèche vers le bas 15">
            <a:extLst>
              <a:ext uri="{FF2B5EF4-FFF2-40B4-BE49-F238E27FC236}">
                <a16:creationId xmlns:a16="http://schemas.microsoft.com/office/drawing/2014/main" id="{403A7534-329A-7549-851F-1380EDCA521F}"/>
              </a:ext>
            </a:extLst>
          </p:cNvPr>
          <p:cNvSpPr/>
          <p:nvPr/>
        </p:nvSpPr>
        <p:spPr>
          <a:xfrm>
            <a:off x="7404101" y="2847976"/>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dirty="0"/>
          </a:p>
        </p:txBody>
      </p:sp>
      <p:sp>
        <p:nvSpPr>
          <p:cNvPr id="17" name="Flèche vers le bas 16">
            <a:extLst>
              <a:ext uri="{FF2B5EF4-FFF2-40B4-BE49-F238E27FC236}">
                <a16:creationId xmlns:a16="http://schemas.microsoft.com/office/drawing/2014/main" id="{7B2F65EE-07CA-2343-91EB-4C4DAA1B5037}"/>
              </a:ext>
            </a:extLst>
          </p:cNvPr>
          <p:cNvSpPr/>
          <p:nvPr/>
        </p:nvSpPr>
        <p:spPr>
          <a:xfrm>
            <a:off x="5157789" y="2800351"/>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dirty="0"/>
          </a:p>
        </p:txBody>
      </p:sp>
      <p:sp>
        <p:nvSpPr>
          <p:cNvPr id="18" name="Flèche vers le bas 17">
            <a:extLst>
              <a:ext uri="{FF2B5EF4-FFF2-40B4-BE49-F238E27FC236}">
                <a16:creationId xmlns:a16="http://schemas.microsoft.com/office/drawing/2014/main" id="{56D6236F-8AD8-084D-80CE-2D40CA07F920}"/>
              </a:ext>
            </a:extLst>
          </p:cNvPr>
          <p:cNvSpPr/>
          <p:nvPr/>
        </p:nvSpPr>
        <p:spPr>
          <a:xfrm>
            <a:off x="5157789" y="5270501"/>
            <a:ext cx="250825" cy="360363"/>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24" name="Flèche vers le bas 23">
            <a:extLst>
              <a:ext uri="{FF2B5EF4-FFF2-40B4-BE49-F238E27FC236}">
                <a16:creationId xmlns:a16="http://schemas.microsoft.com/office/drawing/2014/main" id="{7C26411E-CD49-8A42-8675-E9C563FA2F06}"/>
              </a:ext>
            </a:extLst>
          </p:cNvPr>
          <p:cNvSpPr/>
          <p:nvPr/>
        </p:nvSpPr>
        <p:spPr>
          <a:xfrm>
            <a:off x="7346951" y="5284788"/>
            <a:ext cx="250825" cy="36036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6" name="ZoneTexte 5">
            <a:extLst>
              <a:ext uri="{FF2B5EF4-FFF2-40B4-BE49-F238E27FC236}">
                <a16:creationId xmlns:a16="http://schemas.microsoft.com/office/drawing/2014/main" id="{E5E539AA-07DD-6B4E-B7AD-F8BAF5285847}"/>
              </a:ext>
            </a:extLst>
          </p:cNvPr>
          <p:cNvSpPr txBox="1"/>
          <p:nvPr/>
        </p:nvSpPr>
        <p:spPr>
          <a:xfrm rot="16200000">
            <a:off x="-1292225" y="3289301"/>
            <a:ext cx="6310313" cy="461963"/>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pPr algn="ctr">
              <a:defRPr/>
            </a:pPr>
            <a:r>
              <a:rPr lang="fr-FR" sz="2400" dirty="0">
                <a:solidFill>
                  <a:schemeClr val="tx1"/>
                </a:solidFill>
              </a:rPr>
              <a:t>En </a:t>
            </a:r>
            <a:r>
              <a:rPr lang="fr-FR" sz="2400" dirty="0" err="1">
                <a:solidFill>
                  <a:schemeClr val="tx1"/>
                </a:solidFill>
              </a:rPr>
              <a:t>co</a:t>
            </a:r>
            <a:r>
              <a:rPr lang="fr-FR" sz="2400" dirty="0">
                <a:solidFill>
                  <a:schemeClr val="tx1"/>
                </a:solidFill>
              </a:rPr>
              <a:t>-intervention</a:t>
            </a:r>
          </a:p>
        </p:txBody>
      </p:sp>
      <p:sp>
        <p:nvSpPr>
          <p:cNvPr id="25" name="Flèche vers le bas 24">
            <a:extLst>
              <a:ext uri="{FF2B5EF4-FFF2-40B4-BE49-F238E27FC236}">
                <a16:creationId xmlns:a16="http://schemas.microsoft.com/office/drawing/2014/main" id="{6C33A325-012C-1049-B9CB-F6D9CD093292}"/>
              </a:ext>
            </a:extLst>
          </p:cNvPr>
          <p:cNvSpPr/>
          <p:nvPr/>
        </p:nvSpPr>
        <p:spPr>
          <a:xfrm>
            <a:off x="5845176" y="96839"/>
            <a:ext cx="250825" cy="35877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fr-FR"/>
          </a:p>
        </p:txBody>
      </p:sp>
      <p:sp>
        <p:nvSpPr>
          <p:cNvPr id="14" name="Rectangle 13">
            <a:extLst>
              <a:ext uri="{FF2B5EF4-FFF2-40B4-BE49-F238E27FC236}">
                <a16:creationId xmlns:a16="http://schemas.microsoft.com/office/drawing/2014/main" id="{4C8758B7-AA51-6D48-9843-0ECEDD02FD5E}"/>
              </a:ext>
            </a:extLst>
          </p:cNvPr>
          <p:cNvSpPr/>
          <p:nvPr/>
        </p:nvSpPr>
        <p:spPr>
          <a:xfrm>
            <a:off x="4256089" y="3130550"/>
            <a:ext cx="2052637" cy="215423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solidFill>
                  <a:schemeClr val="tx1"/>
                </a:solidFill>
                <a:cs typeface="Arial" panose="020B0604020202020204" pitchFamily="34" charset="0"/>
              </a:rPr>
              <a:t>Travailler de nouvelles capacités et compétences en EG et utiliser celles déjà vues en EP</a:t>
            </a:r>
          </a:p>
        </p:txBody>
      </p:sp>
      <p:sp>
        <p:nvSpPr>
          <p:cNvPr id="12" name="Rectangle 11">
            <a:extLst>
              <a:ext uri="{FF2B5EF4-FFF2-40B4-BE49-F238E27FC236}">
                <a16:creationId xmlns:a16="http://schemas.microsoft.com/office/drawing/2014/main" id="{F573BCC9-DC5A-584E-AA9A-2E238C3FCF28}"/>
              </a:ext>
            </a:extLst>
          </p:cNvPr>
          <p:cNvSpPr/>
          <p:nvPr/>
        </p:nvSpPr>
        <p:spPr>
          <a:xfrm>
            <a:off x="2120900" y="3116264"/>
            <a:ext cx="2051050" cy="2154237"/>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solidFill>
                  <a:schemeClr val="tx1"/>
                </a:solidFill>
                <a:cs typeface="Arial" panose="020B0604020202020204" pitchFamily="34" charset="0"/>
              </a:rPr>
              <a:t>Travailler de nouvelles capacités et compétences en EG et en EP</a:t>
            </a:r>
          </a:p>
        </p:txBody>
      </p:sp>
      <p:sp>
        <p:nvSpPr>
          <p:cNvPr id="15" name="Rectangle 14">
            <a:extLst>
              <a:ext uri="{FF2B5EF4-FFF2-40B4-BE49-F238E27FC236}">
                <a16:creationId xmlns:a16="http://schemas.microsoft.com/office/drawing/2014/main" id="{7D993F3E-7026-CE4A-9733-851049840E91}"/>
              </a:ext>
            </a:extLst>
          </p:cNvPr>
          <p:cNvSpPr/>
          <p:nvPr/>
        </p:nvSpPr>
        <p:spPr>
          <a:xfrm>
            <a:off x="6446838" y="3160714"/>
            <a:ext cx="2051050" cy="2143125"/>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solidFill>
                  <a:schemeClr val="tx1"/>
                </a:solidFill>
                <a:cs typeface="Arial" panose="020B0604020202020204" pitchFamily="34" charset="0"/>
              </a:rPr>
              <a:t>Travailler de nouvelles capacités et compétences en EP et utiliser celles déjà vues en EG</a:t>
            </a:r>
          </a:p>
        </p:txBody>
      </p:sp>
      <p:sp>
        <p:nvSpPr>
          <p:cNvPr id="13" name="Rectangle 12">
            <a:extLst>
              <a:ext uri="{FF2B5EF4-FFF2-40B4-BE49-F238E27FC236}">
                <a16:creationId xmlns:a16="http://schemas.microsoft.com/office/drawing/2014/main" id="{234228B0-05B4-9E49-8470-E4404E4CDBE0}"/>
              </a:ext>
            </a:extLst>
          </p:cNvPr>
          <p:cNvSpPr/>
          <p:nvPr/>
        </p:nvSpPr>
        <p:spPr>
          <a:xfrm>
            <a:off x="8607426" y="3168650"/>
            <a:ext cx="1922463" cy="2135188"/>
          </a:xfrm>
          <a:prstGeom prst="rect">
            <a:avLst/>
          </a:prstGeom>
          <a:ln/>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2000" dirty="0">
                <a:solidFill>
                  <a:schemeClr val="tx1"/>
                </a:solidFill>
                <a:cs typeface="Arial" panose="020B0604020202020204" pitchFamily="34" charset="0"/>
              </a:rPr>
              <a:t>Utiliser des capacités et connaissances déjà vues en cours en EP et en EG</a:t>
            </a:r>
          </a:p>
        </p:txBody>
      </p:sp>
      <p:pic>
        <p:nvPicPr>
          <p:cNvPr id="26" name="Image 25">
            <a:extLst>
              <a:ext uri="{FF2B5EF4-FFF2-40B4-BE49-F238E27FC236}">
                <a16:creationId xmlns:a16="http://schemas.microsoft.com/office/drawing/2014/main" id="{0D4884E9-7D79-1045-BDBA-DBC8B98AAE54}"/>
              </a:ext>
            </a:extLst>
          </p:cNvPr>
          <p:cNvPicPr>
            <a:picLocks noChangeAspect="1"/>
          </p:cNvPicPr>
          <p:nvPr/>
        </p:nvPicPr>
        <p:blipFill>
          <a:blip r:embed="rId3"/>
          <a:stretch>
            <a:fillRect/>
          </a:stretch>
        </p:blipFill>
        <p:spPr>
          <a:xfrm>
            <a:off x="11317357" y="5979452"/>
            <a:ext cx="874643" cy="878548"/>
          </a:xfrm>
          <a:prstGeom prst="rect">
            <a:avLst/>
          </a:prstGeom>
        </p:spPr>
      </p:pic>
    </p:spTree>
    <p:extLst>
      <p:ext uri="{BB962C8B-B14F-4D97-AF65-F5344CB8AC3E}">
        <p14:creationId xmlns:p14="http://schemas.microsoft.com/office/powerpoint/2010/main" val="289162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39A80-73B9-864B-BF7B-19C381766855}"/>
              </a:ext>
            </a:extLst>
          </p:cNvPr>
          <p:cNvSpPr>
            <a:spLocks noGrp="1"/>
          </p:cNvSpPr>
          <p:nvPr>
            <p:ph type="title"/>
          </p:nvPr>
        </p:nvSpPr>
        <p:spPr/>
        <p:txBody>
          <a:bodyPr/>
          <a:lstStyle/>
          <a:p>
            <a:r>
              <a:rPr lang="fr-FR" dirty="0"/>
              <a:t>Activité 3 : Création d’une séquence</a:t>
            </a:r>
          </a:p>
        </p:txBody>
      </p:sp>
      <p:sp>
        <p:nvSpPr>
          <p:cNvPr id="3" name="Espace réservé du texte 2">
            <a:extLst>
              <a:ext uri="{FF2B5EF4-FFF2-40B4-BE49-F238E27FC236}">
                <a16:creationId xmlns:a16="http://schemas.microsoft.com/office/drawing/2014/main" id="{301D69C4-0DB9-6C47-8F3B-D731B7ED832D}"/>
              </a:ext>
            </a:extLst>
          </p:cNvPr>
          <p:cNvSpPr>
            <a:spLocks noGrp="1"/>
          </p:cNvSpPr>
          <p:nvPr>
            <p:ph type="body" idx="1"/>
          </p:nvPr>
        </p:nvSpPr>
        <p:spPr>
          <a:xfrm>
            <a:off x="3488442" y="4176131"/>
            <a:ext cx="5207441" cy="1038807"/>
          </a:xfrm>
        </p:spPr>
        <p:txBody>
          <a:bodyPr>
            <a:normAutofit/>
          </a:bodyPr>
          <a:lstStyle/>
          <a:p>
            <a:r>
              <a:rPr lang="fr-FR" dirty="0"/>
              <a:t>En utilisant la FIP en pièce jointe (Document 2) </a:t>
            </a:r>
          </a:p>
          <a:p>
            <a:r>
              <a:rPr lang="fr-FR" dirty="0"/>
              <a:t> </a:t>
            </a:r>
            <a:r>
              <a:rPr lang="fr-FR" b="1" dirty="0"/>
              <a:t>Monter une séquence de </a:t>
            </a:r>
            <a:r>
              <a:rPr lang="fr-FR" b="1" dirty="0" err="1"/>
              <a:t>co</a:t>
            </a:r>
            <a:r>
              <a:rPr lang="fr-FR" b="1" dirty="0"/>
              <a:t>-intervention</a:t>
            </a:r>
          </a:p>
        </p:txBody>
      </p:sp>
    </p:spTree>
    <p:extLst>
      <p:ext uri="{BB962C8B-B14F-4D97-AF65-F5344CB8AC3E}">
        <p14:creationId xmlns:p14="http://schemas.microsoft.com/office/powerpoint/2010/main" val="156270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522A8AC-584C-2641-8882-50C7706794FA}"/>
              </a:ext>
            </a:extLst>
          </p:cNvPr>
          <p:cNvSpPr>
            <a:spLocks noGrp="1"/>
          </p:cNvSpPr>
          <p:nvPr>
            <p:ph type="title"/>
          </p:nvPr>
        </p:nvSpPr>
        <p:spPr/>
        <p:txBody>
          <a:bodyPr/>
          <a:lstStyle/>
          <a:p>
            <a:r>
              <a:rPr lang="fr-FR" dirty="0"/>
              <a:t>Echanges et retour sur la construction d’une séquence</a:t>
            </a:r>
          </a:p>
        </p:txBody>
      </p:sp>
      <p:sp>
        <p:nvSpPr>
          <p:cNvPr id="5" name="Espace réservé du contenu 4">
            <a:extLst>
              <a:ext uri="{FF2B5EF4-FFF2-40B4-BE49-F238E27FC236}">
                <a16:creationId xmlns:a16="http://schemas.microsoft.com/office/drawing/2014/main" id="{6449D475-2981-234F-AEE8-AD31DAF19180}"/>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677124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653D0AB-DC04-2F44-873F-133343C7A78A}"/>
              </a:ext>
            </a:extLst>
          </p:cNvPr>
          <p:cNvSpPr>
            <a:spLocks noGrp="1"/>
          </p:cNvSpPr>
          <p:nvPr>
            <p:ph type="title"/>
          </p:nvPr>
        </p:nvSpPr>
        <p:spPr/>
        <p:txBody>
          <a:bodyPr/>
          <a:lstStyle/>
          <a:p>
            <a:r>
              <a:rPr lang="fr-FR" dirty="0"/>
              <a:t>Construction d’une séance</a:t>
            </a:r>
          </a:p>
        </p:txBody>
      </p:sp>
      <p:sp>
        <p:nvSpPr>
          <p:cNvPr id="5" name="Espace réservé du texte 4">
            <a:extLst>
              <a:ext uri="{FF2B5EF4-FFF2-40B4-BE49-F238E27FC236}">
                <a16:creationId xmlns:a16="http://schemas.microsoft.com/office/drawing/2014/main" id="{69B14494-9909-3E41-BBE1-66EA8E01911E}"/>
              </a:ext>
            </a:extLst>
          </p:cNvPr>
          <p:cNvSpPr>
            <a:spLocks noGrp="1"/>
          </p:cNvSpPr>
          <p:nvPr>
            <p:ph type="body" idx="1"/>
          </p:nvPr>
        </p:nvSpPr>
        <p:spPr/>
        <p:txBody>
          <a:bodyPr/>
          <a:lstStyle/>
          <a:p>
            <a:r>
              <a:rPr lang="fr-FR" dirty="0"/>
              <a:t>Vous choisissez une séance</a:t>
            </a:r>
          </a:p>
          <a:p>
            <a:r>
              <a:rPr lang="fr-FR" dirty="0"/>
              <a:t>Remplir  la FIP Document 3</a:t>
            </a:r>
          </a:p>
        </p:txBody>
      </p:sp>
    </p:spTree>
    <p:extLst>
      <p:ext uri="{BB962C8B-B14F-4D97-AF65-F5344CB8AC3E}">
        <p14:creationId xmlns:p14="http://schemas.microsoft.com/office/powerpoint/2010/main" val="39713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80FC4FC-EAD6-F449-9983-B894554303C1}"/>
              </a:ext>
            </a:extLst>
          </p:cNvPr>
          <p:cNvSpPr>
            <a:spLocks noGrp="1"/>
          </p:cNvSpPr>
          <p:nvPr>
            <p:ph type="title"/>
          </p:nvPr>
        </p:nvSpPr>
        <p:spPr/>
        <p:txBody>
          <a:bodyPr/>
          <a:lstStyle/>
          <a:p>
            <a:r>
              <a:rPr lang="fr-FR" dirty="0"/>
              <a:t>Retours et échanges</a:t>
            </a:r>
          </a:p>
        </p:txBody>
      </p:sp>
      <p:sp>
        <p:nvSpPr>
          <p:cNvPr id="5" name="Espace réservé du contenu 4">
            <a:extLst>
              <a:ext uri="{FF2B5EF4-FFF2-40B4-BE49-F238E27FC236}">
                <a16:creationId xmlns:a16="http://schemas.microsoft.com/office/drawing/2014/main" id="{8CBBCACA-2D0E-0548-BD08-D99F3BC336A7}"/>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2158983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B07E65B-CC77-1444-AAE7-AF492DDEA53F}"/>
              </a:ext>
            </a:extLst>
          </p:cNvPr>
          <p:cNvSpPr>
            <a:spLocks noGrp="1"/>
          </p:cNvSpPr>
          <p:nvPr>
            <p:ph type="title"/>
          </p:nvPr>
        </p:nvSpPr>
        <p:spPr/>
        <p:txBody>
          <a:bodyPr/>
          <a:lstStyle/>
          <a:p>
            <a:r>
              <a:rPr lang="fr-FR" dirty="0"/>
              <a:t>Rappels institutionnels</a:t>
            </a:r>
          </a:p>
        </p:txBody>
      </p:sp>
      <p:sp>
        <p:nvSpPr>
          <p:cNvPr id="5" name="Espace réservé du texte 4">
            <a:extLst>
              <a:ext uri="{FF2B5EF4-FFF2-40B4-BE49-F238E27FC236}">
                <a16:creationId xmlns:a16="http://schemas.microsoft.com/office/drawing/2014/main" id="{769E4064-379D-6F43-9859-6945D40A6D31}"/>
              </a:ext>
            </a:extLst>
          </p:cNvPr>
          <p:cNvSpPr>
            <a:spLocks noGrp="1"/>
          </p:cNvSpPr>
          <p:nvPr>
            <p:ph type="body" idx="1"/>
          </p:nvPr>
        </p:nvSpPr>
        <p:spPr/>
        <p:txBody>
          <a:bodyPr/>
          <a:lstStyle/>
          <a:p>
            <a:r>
              <a:rPr lang="fr-FR" dirty="0"/>
              <a:t>La TVP</a:t>
            </a:r>
          </a:p>
        </p:txBody>
      </p:sp>
    </p:spTree>
    <p:extLst>
      <p:ext uri="{BB962C8B-B14F-4D97-AF65-F5344CB8AC3E}">
        <p14:creationId xmlns:p14="http://schemas.microsoft.com/office/powerpoint/2010/main" val="403822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126BE-52CC-1045-A1AF-E6F38D6CBAF4}"/>
              </a:ext>
            </a:extLst>
          </p:cNvPr>
          <p:cNvSpPr>
            <a:spLocks noGrp="1"/>
          </p:cNvSpPr>
          <p:nvPr>
            <p:ph type="title"/>
          </p:nvPr>
        </p:nvSpPr>
        <p:spPr/>
        <p:txBody>
          <a:bodyPr/>
          <a:lstStyle/>
          <a:p>
            <a:r>
              <a:rPr lang="fr-FR" dirty="0"/>
              <a:t>Apports </a:t>
            </a:r>
          </a:p>
        </p:txBody>
      </p:sp>
      <p:sp>
        <p:nvSpPr>
          <p:cNvPr id="3" name="Espace réservé du texte 2">
            <a:extLst>
              <a:ext uri="{FF2B5EF4-FFF2-40B4-BE49-F238E27FC236}">
                <a16:creationId xmlns:a16="http://schemas.microsoft.com/office/drawing/2014/main" id="{94997026-D8F6-D64A-86AC-16FD6E5C8234}"/>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438163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C378CA-6A96-7E44-B841-21B5D5B370C3}"/>
              </a:ext>
            </a:extLst>
          </p:cNvPr>
          <p:cNvSpPr>
            <a:spLocks noGrp="1"/>
          </p:cNvSpPr>
          <p:nvPr>
            <p:ph type="title"/>
          </p:nvPr>
        </p:nvSpPr>
        <p:spPr/>
        <p:txBody>
          <a:bodyPr/>
          <a:lstStyle/>
          <a:p>
            <a:r>
              <a:rPr lang="fr-FR" dirty="0"/>
              <a:t>Les outils et supports informatiques</a:t>
            </a:r>
          </a:p>
        </p:txBody>
      </p:sp>
      <p:pic>
        <p:nvPicPr>
          <p:cNvPr id="4" name="Image 3">
            <a:extLst>
              <a:ext uri="{FF2B5EF4-FFF2-40B4-BE49-F238E27FC236}">
                <a16:creationId xmlns:a16="http://schemas.microsoft.com/office/drawing/2014/main" id="{DF4B3A38-E3B0-F247-91E2-9BA53473F591}"/>
              </a:ext>
            </a:extLst>
          </p:cNvPr>
          <p:cNvPicPr>
            <a:picLocks noChangeAspect="1"/>
          </p:cNvPicPr>
          <p:nvPr/>
        </p:nvPicPr>
        <p:blipFill>
          <a:blip r:embed="rId2"/>
          <a:stretch>
            <a:fillRect/>
          </a:stretch>
        </p:blipFill>
        <p:spPr>
          <a:xfrm>
            <a:off x="698784" y="943643"/>
            <a:ext cx="956164" cy="941567"/>
          </a:xfrm>
          <a:prstGeom prst="rect">
            <a:avLst/>
          </a:prstGeom>
        </p:spPr>
      </p:pic>
      <p:pic>
        <p:nvPicPr>
          <p:cNvPr id="5" name="Image 4">
            <a:extLst>
              <a:ext uri="{FF2B5EF4-FFF2-40B4-BE49-F238E27FC236}">
                <a16:creationId xmlns:a16="http://schemas.microsoft.com/office/drawing/2014/main" id="{3E1A4ABF-BE35-1445-84E9-EC287592EF0E}"/>
              </a:ext>
            </a:extLst>
          </p:cNvPr>
          <p:cNvPicPr>
            <a:picLocks noChangeAspect="1"/>
          </p:cNvPicPr>
          <p:nvPr/>
        </p:nvPicPr>
        <p:blipFill>
          <a:blip r:embed="rId3"/>
          <a:stretch>
            <a:fillRect/>
          </a:stretch>
        </p:blipFill>
        <p:spPr>
          <a:xfrm>
            <a:off x="393699" y="2051670"/>
            <a:ext cx="1566334" cy="539515"/>
          </a:xfrm>
          <a:prstGeom prst="rect">
            <a:avLst/>
          </a:prstGeom>
        </p:spPr>
      </p:pic>
      <p:pic>
        <p:nvPicPr>
          <p:cNvPr id="6" name="Image 5">
            <a:extLst>
              <a:ext uri="{FF2B5EF4-FFF2-40B4-BE49-F238E27FC236}">
                <a16:creationId xmlns:a16="http://schemas.microsoft.com/office/drawing/2014/main" id="{909203E6-9F62-994A-BFE6-5D6570DE2719}"/>
              </a:ext>
            </a:extLst>
          </p:cNvPr>
          <p:cNvPicPr>
            <a:picLocks noChangeAspect="1"/>
          </p:cNvPicPr>
          <p:nvPr/>
        </p:nvPicPr>
        <p:blipFill rotWithShape="1">
          <a:blip r:embed="rId4"/>
          <a:srcRect r="61305" b="-5496"/>
          <a:stretch/>
        </p:blipFill>
        <p:spPr>
          <a:xfrm>
            <a:off x="777792" y="2849378"/>
            <a:ext cx="924947" cy="952660"/>
          </a:xfrm>
          <a:prstGeom prst="rect">
            <a:avLst/>
          </a:prstGeom>
        </p:spPr>
      </p:pic>
      <p:pic>
        <p:nvPicPr>
          <p:cNvPr id="7" name="Image 6">
            <a:extLst>
              <a:ext uri="{FF2B5EF4-FFF2-40B4-BE49-F238E27FC236}">
                <a16:creationId xmlns:a16="http://schemas.microsoft.com/office/drawing/2014/main" id="{B0BAD9A6-9325-1D46-A530-EFB7D5CDE5C7}"/>
              </a:ext>
            </a:extLst>
          </p:cNvPr>
          <p:cNvPicPr>
            <a:picLocks noChangeAspect="1"/>
          </p:cNvPicPr>
          <p:nvPr/>
        </p:nvPicPr>
        <p:blipFill>
          <a:blip r:embed="rId5"/>
          <a:stretch>
            <a:fillRect/>
          </a:stretch>
        </p:blipFill>
        <p:spPr>
          <a:xfrm>
            <a:off x="740247" y="4225660"/>
            <a:ext cx="962492" cy="1340614"/>
          </a:xfrm>
          <a:prstGeom prst="rect">
            <a:avLst/>
          </a:prstGeom>
        </p:spPr>
      </p:pic>
      <p:pic>
        <p:nvPicPr>
          <p:cNvPr id="8" name="Image 7">
            <a:extLst>
              <a:ext uri="{FF2B5EF4-FFF2-40B4-BE49-F238E27FC236}">
                <a16:creationId xmlns:a16="http://schemas.microsoft.com/office/drawing/2014/main" id="{0CF189DC-6EF4-0847-8172-77379B964BFE}"/>
              </a:ext>
            </a:extLst>
          </p:cNvPr>
          <p:cNvPicPr>
            <a:picLocks noChangeAspect="1"/>
          </p:cNvPicPr>
          <p:nvPr/>
        </p:nvPicPr>
        <p:blipFill>
          <a:blip r:embed="rId6"/>
          <a:stretch>
            <a:fillRect/>
          </a:stretch>
        </p:blipFill>
        <p:spPr>
          <a:xfrm>
            <a:off x="488949" y="5917770"/>
            <a:ext cx="1566334" cy="610469"/>
          </a:xfrm>
          <a:prstGeom prst="rect">
            <a:avLst/>
          </a:prstGeom>
        </p:spPr>
      </p:pic>
      <p:sp>
        <p:nvSpPr>
          <p:cNvPr id="10" name="Espace réservé du contenu 9">
            <a:extLst>
              <a:ext uri="{FF2B5EF4-FFF2-40B4-BE49-F238E27FC236}">
                <a16:creationId xmlns:a16="http://schemas.microsoft.com/office/drawing/2014/main" id="{47126ECA-4FA3-BD4A-8BD5-48A4F4AE19DE}"/>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565573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4FB1A2-DC05-A646-887A-D6268D16989B}"/>
              </a:ext>
            </a:extLst>
          </p:cNvPr>
          <p:cNvSpPr>
            <a:spLocks noGrp="1"/>
          </p:cNvSpPr>
          <p:nvPr>
            <p:ph type="title"/>
          </p:nvPr>
        </p:nvSpPr>
        <p:spPr>
          <a:xfrm>
            <a:off x="3021611" y="81447"/>
            <a:ext cx="8711880" cy="517527"/>
          </a:xfrm>
        </p:spPr>
        <p:txBody>
          <a:bodyPr>
            <a:noAutofit/>
          </a:bodyPr>
          <a:lstStyle/>
          <a:p>
            <a:pPr algn="r"/>
            <a:r>
              <a:rPr lang="fr-FR" sz="3600" b="1" i="1" dirty="0">
                <a:solidFill>
                  <a:srgbClr val="000000"/>
                </a:solidFill>
              </a:rPr>
              <a:t>Outils numériques </a:t>
            </a:r>
            <a:br>
              <a:rPr lang="fr-FR" sz="3600" b="1" i="1" dirty="0">
                <a:solidFill>
                  <a:srgbClr val="000000"/>
                </a:solidFill>
              </a:rPr>
            </a:br>
            <a:r>
              <a:rPr lang="fr-FR" sz="3600" b="1" i="1" dirty="0">
                <a:solidFill>
                  <a:srgbClr val="000000"/>
                </a:solidFill>
              </a:rPr>
              <a:t>pour la </a:t>
            </a:r>
            <a:r>
              <a:rPr lang="fr-FR" sz="3600" b="1" i="1" dirty="0" err="1">
                <a:solidFill>
                  <a:srgbClr val="000000"/>
                </a:solidFill>
              </a:rPr>
              <a:t>co</a:t>
            </a:r>
            <a:r>
              <a:rPr lang="fr-FR" sz="3600" b="1" i="1" dirty="0">
                <a:solidFill>
                  <a:srgbClr val="000000"/>
                </a:solidFill>
              </a:rPr>
              <a:t>-intervention</a:t>
            </a:r>
            <a:endParaRPr lang="fr-FR" sz="3600" b="1" i="1" dirty="0"/>
          </a:p>
        </p:txBody>
      </p:sp>
      <p:sp>
        <p:nvSpPr>
          <p:cNvPr id="5" name="Espace réservé du contenu 1">
            <a:extLst>
              <a:ext uri="{FF2B5EF4-FFF2-40B4-BE49-F238E27FC236}">
                <a16:creationId xmlns:a16="http://schemas.microsoft.com/office/drawing/2014/main" id="{6FD9943E-2EE4-A94D-A062-7AE1026C47B6}"/>
              </a:ext>
            </a:extLst>
          </p:cNvPr>
          <p:cNvSpPr txBox="1">
            <a:spLocks/>
          </p:cNvSpPr>
          <p:nvPr/>
        </p:nvSpPr>
        <p:spPr>
          <a:xfrm>
            <a:off x="312574" y="398068"/>
            <a:ext cx="5418075" cy="6459931"/>
          </a:xfrm>
          <a:prstGeom prst="rect">
            <a:avLst/>
          </a:prstGeom>
          <a:ln>
            <a:solidFill>
              <a:schemeClr val="accent1"/>
            </a:solidFill>
          </a:ln>
        </p:spPr>
        <p:txBody>
          <a:bodyPr anchor="t">
            <a:normAutofit/>
          </a:bodyPr>
          <a:lstStyle>
            <a:lvl1pPr marL="239316" indent="-239316" algn="l" rtl="0" eaLnBrk="1" fontAlgn="base" hangingPunct="1">
              <a:spcBef>
                <a:spcPts val="525"/>
              </a:spcBef>
              <a:spcAft>
                <a:spcPct val="0"/>
              </a:spcAft>
              <a:buClr>
                <a:schemeClr val="accent2"/>
              </a:buClr>
              <a:buSzPct val="60000"/>
              <a:buFont typeface="Wingdings" pitchFamily="2" charset="2"/>
              <a:buChar char=""/>
              <a:defRPr sz="2175" kern="1200">
                <a:solidFill>
                  <a:schemeClr val="tx1"/>
                </a:solidFill>
                <a:latin typeface="+mn-lt"/>
                <a:ea typeface="+mn-ea"/>
                <a:cs typeface="+mn-cs"/>
              </a:defRPr>
            </a:lvl1pPr>
            <a:lvl2pPr marL="479822" indent="-204788" algn="l" rtl="0" eaLnBrk="1" fontAlgn="base" hangingPunct="1">
              <a:spcBef>
                <a:spcPts val="413"/>
              </a:spcBef>
              <a:spcAft>
                <a:spcPct val="0"/>
              </a:spcAft>
              <a:buClr>
                <a:schemeClr val="accent1"/>
              </a:buClr>
              <a:buSzPct val="70000"/>
              <a:buFont typeface="Wingdings 2" pitchFamily="18" charset="2"/>
              <a:buChar char=""/>
              <a:defRPr sz="1950" kern="1200">
                <a:solidFill>
                  <a:schemeClr val="tx1"/>
                </a:solidFill>
                <a:latin typeface="+mn-lt"/>
                <a:ea typeface="+mn-ea"/>
                <a:cs typeface="+mn-cs"/>
              </a:defRPr>
            </a:lvl2pPr>
            <a:lvl3pPr marL="685800" indent="-171450" algn="l" rtl="0" eaLnBrk="1" fontAlgn="base" hangingPunct="1">
              <a:spcBef>
                <a:spcPts val="375"/>
              </a:spcBef>
              <a:spcAft>
                <a:spcPct val="0"/>
              </a:spcAft>
              <a:buClr>
                <a:schemeClr val="accent2"/>
              </a:buClr>
              <a:buSzPct val="75000"/>
              <a:buFont typeface="Wingdings" pitchFamily="2" charset="2"/>
              <a:buChar char=""/>
              <a:defRPr sz="1725" kern="1200">
                <a:solidFill>
                  <a:schemeClr val="tx1"/>
                </a:solidFill>
                <a:latin typeface="+mn-lt"/>
                <a:ea typeface="+mn-ea"/>
                <a:cs typeface="+mn-cs"/>
              </a:defRPr>
            </a:lvl3pPr>
            <a:lvl4pPr marL="1028700" indent="-171450" algn="l" rtl="0" eaLnBrk="1" fontAlgn="base" hangingPunct="1">
              <a:spcBef>
                <a:spcPts val="300"/>
              </a:spcBef>
              <a:spcAft>
                <a:spcPct val="0"/>
              </a:spcAft>
              <a:buClr>
                <a:srgbClr val="08A1D9"/>
              </a:buClr>
              <a:buSzPct val="75000"/>
              <a:buFont typeface="Wingdings" pitchFamily="2" charset="2"/>
              <a:buChar char=""/>
              <a:defRPr sz="1500" kern="1200">
                <a:solidFill>
                  <a:schemeClr val="tx1"/>
                </a:solidFill>
                <a:latin typeface="+mn-lt"/>
                <a:ea typeface="+mn-ea"/>
                <a:cs typeface="+mn-cs"/>
              </a:defRPr>
            </a:lvl4pPr>
            <a:lvl5pPr marL="1371600" indent="-171450" algn="l" rtl="0" eaLnBrk="1" fontAlgn="base" hangingPunct="1">
              <a:spcBef>
                <a:spcPts val="300"/>
              </a:spcBef>
              <a:spcAft>
                <a:spcPct val="0"/>
              </a:spcAft>
              <a:buClr>
                <a:srgbClr val="7C984A"/>
              </a:buClr>
              <a:buSzPct val="65000"/>
              <a:buFont typeface="Wingdings"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238760" indent="-238760">
              <a:lnSpc>
                <a:spcPct val="160000"/>
              </a:lnSpc>
            </a:pPr>
            <a:r>
              <a:rPr lang="fr-FR" sz="2000" i="1" dirty="0"/>
              <a:t>ENT - Vidéoprojecteur/TBI</a:t>
            </a:r>
            <a:r>
              <a:rPr lang="fr-FR" sz="2000" dirty="0"/>
              <a:t>/Vidéo </a:t>
            </a:r>
            <a:endParaRPr lang="fr-FR" sz="2800" dirty="0"/>
          </a:p>
          <a:p>
            <a:pPr marL="238760" indent="-238760">
              <a:lnSpc>
                <a:spcPct val="160000"/>
              </a:lnSpc>
            </a:pPr>
            <a:r>
              <a:rPr lang="fr-FR" sz="1800" dirty="0" err="1"/>
              <a:t>Kahoot</a:t>
            </a:r>
            <a:r>
              <a:rPr lang="fr-FR" sz="1800" dirty="0"/>
              <a:t> - </a:t>
            </a:r>
            <a:r>
              <a:rPr lang="fr-FR" sz="1800" u="sng" dirty="0">
                <a:hlinkClick r:id="rId2">
                  <a:extLst>
                    <a:ext uri="{A12FA001-AC4F-418D-AE19-62706E023703}">
                      <ahyp:hlinkClr xmlns:ahyp="http://schemas.microsoft.com/office/drawing/2018/hyperlinkcolor" val="tx"/>
                    </a:ext>
                  </a:extLst>
                </a:hlinkClick>
              </a:rPr>
              <a:t>https://kahoot.com</a:t>
            </a:r>
            <a:endParaRPr lang="fr-FR" sz="1800" u="sng" dirty="0">
              <a:cs typeface="Arial" panose="020B0604020202020204"/>
            </a:endParaRPr>
          </a:p>
          <a:p>
            <a:pPr marL="238760" indent="-238760">
              <a:lnSpc>
                <a:spcPct val="160000"/>
              </a:lnSpc>
            </a:pPr>
            <a:r>
              <a:rPr lang="fr-FR" sz="1800" dirty="0" err="1"/>
              <a:t>Quizizz</a:t>
            </a:r>
            <a:r>
              <a:rPr lang="fr-FR" sz="1800" dirty="0"/>
              <a:t> : </a:t>
            </a:r>
            <a:r>
              <a:rPr lang="fr-FR" sz="1800" dirty="0">
                <a:ea typeface="+mn-lt"/>
                <a:cs typeface="+mn-lt"/>
                <a:hlinkClick r:id="rId3"/>
              </a:rPr>
              <a:t>https://quizizz.com/join</a:t>
            </a:r>
            <a:endParaRPr lang="fr-FR" sz="1800" dirty="0">
              <a:cs typeface="Arial"/>
            </a:endParaRPr>
          </a:p>
          <a:p>
            <a:pPr marL="238760" indent="-238760">
              <a:lnSpc>
                <a:spcPct val="160000"/>
              </a:lnSpc>
            </a:pPr>
            <a:r>
              <a:rPr lang="fr-FR" sz="1800" i="1" dirty="0"/>
              <a:t>Nuage de mots - </a:t>
            </a:r>
            <a:r>
              <a:rPr lang="fr-FR" sz="1800" dirty="0">
                <a:ea typeface="+mn-lt"/>
                <a:cs typeface="+mn-lt"/>
                <a:hlinkClick r:id="rId4"/>
              </a:rPr>
              <a:t>https://nuagedemots.co/</a:t>
            </a:r>
            <a:endParaRPr lang="fr-FR" sz="1800" i="1" u="sng" dirty="0">
              <a:cs typeface="Arial"/>
            </a:endParaRPr>
          </a:p>
          <a:p>
            <a:pPr marL="238760" indent="-238760">
              <a:lnSpc>
                <a:spcPct val="160000"/>
              </a:lnSpc>
            </a:pPr>
            <a:r>
              <a:rPr lang="en-US" sz="1800" i="1" dirty="0"/>
              <a:t>Padlet - </a:t>
            </a:r>
            <a:r>
              <a:rPr lang="en-US" sz="1800" i="1" u="sng" dirty="0">
                <a:hlinkClick r:id="rId5">
                  <a:extLst>
                    <a:ext uri="{A12FA001-AC4F-418D-AE19-62706E023703}">
                      <ahyp:hlinkClr xmlns:ahyp="http://schemas.microsoft.com/office/drawing/2018/hyperlinkcolor" val="tx"/>
                    </a:ext>
                  </a:extLst>
                </a:hlinkClick>
              </a:rPr>
              <a:t>https://fr.padlet.com</a:t>
            </a:r>
            <a:endParaRPr lang="en-US" sz="1800" i="1" u="sng" dirty="0">
              <a:cs typeface="Arial" panose="020B0604020202020204"/>
            </a:endParaRPr>
          </a:p>
          <a:p>
            <a:pPr marL="238760" indent="-238760">
              <a:lnSpc>
                <a:spcPct val="160000"/>
              </a:lnSpc>
            </a:pPr>
            <a:r>
              <a:rPr lang="fr-FR" sz="1800" i="1" dirty="0" err="1"/>
              <a:t>QRcode</a:t>
            </a:r>
            <a:r>
              <a:rPr lang="fr-FR" sz="1800" i="1" dirty="0"/>
              <a:t> - </a:t>
            </a:r>
            <a:r>
              <a:rPr lang="fr-FR" sz="1800" i="1" u="sng" dirty="0">
                <a:hlinkClick r:id="rId6"/>
              </a:rPr>
              <a:t>https://www.unitag.io/fr/qrcode</a:t>
            </a:r>
            <a:endParaRPr lang="fr-FR" sz="1800" dirty="0">
              <a:cs typeface="Arial" panose="020B0604020202020204"/>
            </a:endParaRPr>
          </a:p>
          <a:p>
            <a:pPr marL="238760" indent="-238760">
              <a:lnSpc>
                <a:spcPct val="120000"/>
              </a:lnSpc>
            </a:pPr>
            <a:r>
              <a:rPr lang="fr-FR" sz="1800" i="1" dirty="0"/>
              <a:t>Carte mentale - </a:t>
            </a:r>
            <a:r>
              <a:rPr lang="fr-FR" sz="1800" i="1" dirty="0">
                <a:hlinkClick r:id="rId7">
                  <a:extLst>
                    <a:ext uri="{A12FA001-AC4F-418D-AE19-62706E023703}">
                      <ahyp:hlinkClr xmlns:ahyp="http://schemas.microsoft.com/office/drawing/2018/hyperlinkcolor" val="tx"/>
                    </a:ext>
                  </a:extLst>
                </a:hlinkClick>
              </a:rPr>
              <a:t>https://framindmap.org/c/login</a:t>
            </a:r>
            <a:endParaRPr lang="fr-FR" sz="1800" dirty="0">
              <a:cs typeface="Arial" panose="020B0604020202020204"/>
            </a:endParaRPr>
          </a:p>
          <a:p>
            <a:pPr marL="238760" indent="-238760">
              <a:lnSpc>
                <a:spcPct val="160000"/>
              </a:lnSpc>
            </a:pPr>
            <a:r>
              <a:rPr lang="fr-FR" sz="1800" i="1" dirty="0" err="1"/>
              <a:t>Edpulzzle</a:t>
            </a:r>
            <a:r>
              <a:rPr lang="fr-FR" sz="1800" i="1" dirty="0"/>
              <a:t> - </a:t>
            </a:r>
            <a:r>
              <a:rPr lang="fr-FR" sz="1800" i="1" u="sng" dirty="0">
                <a:hlinkClick r:id="rId8">
                  <a:extLst>
                    <a:ext uri="{A12FA001-AC4F-418D-AE19-62706E023703}">
                      <ahyp:hlinkClr xmlns:ahyp="http://schemas.microsoft.com/office/drawing/2018/hyperlinkcolor" val="tx"/>
                    </a:ext>
                  </a:extLst>
                </a:hlinkClick>
              </a:rPr>
              <a:t>https://edpuzzle.com</a:t>
            </a:r>
            <a:endParaRPr lang="fr-FR" sz="1800" i="1" u="sng" dirty="0">
              <a:cs typeface="Arial" panose="020B0604020202020204"/>
            </a:endParaRPr>
          </a:p>
          <a:p>
            <a:pPr marL="238760" indent="-238760">
              <a:lnSpc>
                <a:spcPct val="160000"/>
              </a:lnSpc>
            </a:pPr>
            <a:r>
              <a:rPr lang="fr-FR" sz="1800" i="1" dirty="0" err="1"/>
              <a:t>Canva</a:t>
            </a:r>
            <a:r>
              <a:rPr lang="fr-FR" sz="1800" i="1" dirty="0"/>
              <a:t> - </a:t>
            </a:r>
            <a:r>
              <a:rPr lang="fr-FR" sz="1800" dirty="0">
                <a:ea typeface="+mn-lt"/>
                <a:cs typeface="+mn-lt"/>
                <a:hlinkClick r:id="rId9"/>
              </a:rPr>
              <a:t>https://www.canva.com/</a:t>
            </a:r>
            <a:endParaRPr lang="fr-FR" sz="1800" i="1" dirty="0">
              <a:cs typeface="Arial" panose="020B0604020202020204"/>
            </a:endParaRPr>
          </a:p>
          <a:p>
            <a:pPr marL="238760" indent="-238760">
              <a:lnSpc>
                <a:spcPct val="160000"/>
              </a:lnSpc>
            </a:pPr>
            <a:r>
              <a:rPr lang="fr-FR" sz="1800" dirty="0">
                <a:cs typeface="Arial" panose="020B0604020202020204"/>
              </a:rPr>
              <a:t>Ecriture collaborative, Google Docs: </a:t>
            </a:r>
            <a:r>
              <a:rPr lang="fr-FR" sz="1800" dirty="0">
                <a:ea typeface="+mn-lt"/>
                <a:cs typeface="+mn-lt"/>
                <a:hlinkClick r:id="rId10"/>
              </a:rPr>
              <a:t>https://www.google.fr/intl/fr/docs/about/</a:t>
            </a:r>
            <a:endParaRPr lang="fr-FR" sz="1800" dirty="0">
              <a:cs typeface="Arial" panose="020B0604020202020204"/>
            </a:endParaRPr>
          </a:p>
          <a:p>
            <a:pPr marL="238760" indent="-238760">
              <a:lnSpc>
                <a:spcPct val="160000"/>
              </a:lnSpc>
            </a:pPr>
            <a:endParaRPr lang="fr-FR" sz="2000" dirty="0">
              <a:cs typeface="Arial" panose="020B0604020202020204"/>
            </a:endParaRPr>
          </a:p>
          <a:p>
            <a:pPr marL="238760" indent="-238760">
              <a:lnSpc>
                <a:spcPct val="160000"/>
              </a:lnSpc>
            </a:pPr>
            <a:endParaRPr lang="fr-FR" sz="2000" dirty="0">
              <a:cs typeface="Arial" panose="020B0604020202020204"/>
            </a:endParaRPr>
          </a:p>
        </p:txBody>
      </p:sp>
      <p:sp>
        <p:nvSpPr>
          <p:cNvPr id="6" name="Espace réservé du contenu 1">
            <a:extLst>
              <a:ext uri="{FF2B5EF4-FFF2-40B4-BE49-F238E27FC236}">
                <a16:creationId xmlns:a16="http://schemas.microsoft.com/office/drawing/2014/main" id="{87A4BA5B-0A38-F746-9C71-5D4D15F7993E}"/>
              </a:ext>
            </a:extLst>
          </p:cNvPr>
          <p:cNvSpPr txBox="1">
            <a:spLocks/>
          </p:cNvSpPr>
          <p:nvPr/>
        </p:nvSpPr>
        <p:spPr bwMode="auto">
          <a:xfrm>
            <a:off x="5991996" y="1199274"/>
            <a:ext cx="5811127" cy="4851585"/>
          </a:xfrm>
          <a:prstGeom prst="rect">
            <a:avLst/>
          </a:prstGeom>
          <a:noFill/>
          <a:ln w="9525">
            <a:solidFill>
              <a:schemeClr val="accent1"/>
            </a:solidFill>
            <a:miter lim="800000"/>
            <a:headEnd/>
            <a:tailEnd/>
          </a:ln>
        </p:spPr>
        <p:txBody>
          <a:bodyPr vert="horz" wrap="square" lIns="91440" tIns="45720" rIns="91440" bIns="45720" numCol="1" anchor="t" anchorCtr="0" compatLnSpc="1">
            <a:prstTxWarp prst="textNoShape">
              <a:avLst/>
            </a:prstTxWarp>
            <a:noAutofit/>
          </a:bodyPr>
          <a:lstStyle>
            <a:lvl1pPr marL="239316" indent="-239316" algn="l" rtl="0" eaLnBrk="1" fontAlgn="base" hangingPunct="1">
              <a:spcBef>
                <a:spcPts val="525"/>
              </a:spcBef>
              <a:spcAft>
                <a:spcPct val="0"/>
              </a:spcAft>
              <a:buClr>
                <a:schemeClr val="accent2"/>
              </a:buClr>
              <a:buSzPct val="60000"/>
              <a:buFont typeface="Wingdings" pitchFamily="2" charset="2"/>
              <a:buChar char=""/>
              <a:defRPr sz="2175" kern="1200">
                <a:solidFill>
                  <a:schemeClr val="tx1"/>
                </a:solidFill>
                <a:latin typeface="+mn-lt"/>
                <a:ea typeface="+mn-ea"/>
                <a:cs typeface="+mn-cs"/>
              </a:defRPr>
            </a:lvl1pPr>
            <a:lvl2pPr marL="479822" indent="-204788" algn="l" rtl="0" eaLnBrk="1" fontAlgn="base" hangingPunct="1">
              <a:spcBef>
                <a:spcPts val="413"/>
              </a:spcBef>
              <a:spcAft>
                <a:spcPct val="0"/>
              </a:spcAft>
              <a:buClr>
                <a:schemeClr val="accent1"/>
              </a:buClr>
              <a:buSzPct val="70000"/>
              <a:buFont typeface="Wingdings 2" pitchFamily="18" charset="2"/>
              <a:buChar char=""/>
              <a:defRPr sz="1950" kern="1200">
                <a:solidFill>
                  <a:schemeClr val="tx1"/>
                </a:solidFill>
                <a:latin typeface="+mn-lt"/>
                <a:ea typeface="+mn-ea"/>
                <a:cs typeface="+mn-cs"/>
              </a:defRPr>
            </a:lvl2pPr>
            <a:lvl3pPr marL="685800" indent="-171450" algn="l" rtl="0" eaLnBrk="1" fontAlgn="base" hangingPunct="1">
              <a:spcBef>
                <a:spcPts val="375"/>
              </a:spcBef>
              <a:spcAft>
                <a:spcPct val="0"/>
              </a:spcAft>
              <a:buClr>
                <a:schemeClr val="accent2"/>
              </a:buClr>
              <a:buSzPct val="75000"/>
              <a:buFont typeface="Wingdings" pitchFamily="2" charset="2"/>
              <a:buChar char=""/>
              <a:defRPr sz="1725" kern="1200">
                <a:solidFill>
                  <a:schemeClr val="tx1"/>
                </a:solidFill>
                <a:latin typeface="+mn-lt"/>
                <a:ea typeface="+mn-ea"/>
                <a:cs typeface="+mn-cs"/>
              </a:defRPr>
            </a:lvl3pPr>
            <a:lvl4pPr marL="1028700" indent="-171450" algn="l" rtl="0" eaLnBrk="1" fontAlgn="base" hangingPunct="1">
              <a:spcBef>
                <a:spcPts val="300"/>
              </a:spcBef>
              <a:spcAft>
                <a:spcPct val="0"/>
              </a:spcAft>
              <a:buClr>
                <a:srgbClr val="08A1D9"/>
              </a:buClr>
              <a:buSzPct val="75000"/>
              <a:buFont typeface="Wingdings" pitchFamily="2" charset="2"/>
              <a:buChar char=""/>
              <a:defRPr sz="1500" kern="1200">
                <a:solidFill>
                  <a:schemeClr val="tx1"/>
                </a:solidFill>
                <a:latin typeface="+mn-lt"/>
                <a:ea typeface="+mn-ea"/>
                <a:cs typeface="+mn-cs"/>
              </a:defRPr>
            </a:lvl4pPr>
            <a:lvl5pPr marL="1371600" indent="-171450" algn="l" rtl="0" eaLnBrk="1" fontAlgn="base" hangingPunct="1">
              <a:spcBef>
                <a:spcPts val="300"/>
              </a:spcBef>
              <a:spcAft>
                <a:spcPct val="0"/>
              </a:spcAft>
              <a:buClr>
                <a:srgbClr val="7C984A"/>
              </a:buClr>
              <a:buSzPct val="65000"/>
              <a:buFont typeface="Wingdings"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marL="238760" indent="-238760"/>
            <a:r>
              <a:rPr lang="fr-FR" sz="1800" i="1"/>
              <a:t>Green shot (logiciel de capture) -</a:t>
            </a:r>
            <a:r>
              <a:rPr lang="fr-FR" sz="1800" i="1" u="sng">
                <a:hlinkClick r:id="rId11"/>
              </a:rPr>
              <a:t>http://getgreenshot.org</a:t>
            </a:r>
            <a:endParaRPr lang="fr-FR" sz="1800">
              <a:cs typeface="Arial" panose="020B0604020202020204"/>
            </a:endParaRPr>
          </a:p>
          <a:p>
            <a:pPr marL="238760" indent="-238760">
              <a:lnSpc>
                <a:spcPct val="160000"/>
              </a:lnSpc>
            </a:pPr>
            <a:r>
              <a:rPr lang="fr-FR" sz="1800" i="1"/>
              <a:t>LeWebpedagogique - </a:t>
            </a:r>
            <a:r>
              <a:rPr lang="fr-FR" sz="1800" i="1">
                <a:hlinkClick r:id="rId12"/>
              </a:rPr>
              <a:t>https://lewebpedagogique.com</a:t>
            </a:r>
            <a:r>
              <a:rPr lang="fr-FR" sz="1800" i="1"/>
              <a:t> </a:t>
            </a:r>
            <a:endParaRPr lang="fr-FR" sz="1800"/>
          </a:p>
          <a:p>
            <a:pPr marL="238760" indent="-238760">
              <a:lnSpc>
                <a:spcPct val="160000"/>
              </a:lnSpc>
            </a:pPr>
            <a:r>
              <a:rPr lang="fr-FR" sz="1800" i="1"/>
              <a:t>Learningapps (exercices classés par thème) - </a:t>
            </a:r>
            <a:r>
              <a:rPr lang="fr-FR" sz="1800" i="1">
                <a:hlinkClick r:id="rId13"/>
              </a:rPr>
              <a:t>https://learningapps.org</a:t>
            </a:r>
            <a:endParaRPr lang="fr-FR" sz="1800">
              <a:cs typeface="Arial" panose="020B0604020202020204"/>
            </a:endParaRPr>
          </a:p>
          <a:p>
            <a:pPr marL="238760" indent="-238760">
              <a:lnSpc>
                <a:spcPct val="160000"/>
              </a:lnSpc>
            </a:pPr>
            <a:r>
              <a:rPr lang="en-US" sz="1800" i="1"/>
              <a:t>Audacity - https://www.audacityteam.org</a:t>
            </a:r>
            <a:endParaRPr lang="fr-FR" sz="1800">
              <a:cs typeface="Arial" panose="020B0604020202020204"/>
            </a:endParaRPr>
          </a:p>
          <a:p>
            <a:pPr marL="238760" indent="-238760">
              <a:lnSpc>
                <a:spcPct val="160000"/>
              </a:lnSpc>
            </a:pPr>
            <a:r>
              <a:rPr lang="en-US" sz="1800" i="1" err="1"/>
              <a:t>pearltrees</a:t>
            </a:r>
            <a:r>
              <a:rPr lang="en-US" sz="1800" i="1"/>
              <a:t> - </a:t>
            </a:r>
            <a:r>
              <a:rPr lang="en-US" sz="1800" i="1" u="sng">
                <a:hlinkClick r:id="rId14"/>
              </a:rPr>
              <a:t>https://www.pearltrees.com</a:t>
            </a:r>
            <a:endParaRPr lang="fr-FR" sz="1800">
              <a:cs typeface="Arial" panose="020B0604020202020204"/>
            </a:endParaRPr>
          </a:p>
          <a:p>
            <a:pPr marL="238760" indent="-238760">
              <a:lnSpc>
                <a:spcPct val="160000"/>
              </a:lnSpc>
            </a:pPr>
            <a:r>
              <a:rPr lang="en-US" sz="1800" i="1"/>
              <a:t>Odoo (GA) - </a:t>
            </a:r>
            <a:r>
              <a:rPr lang="en-US" sz="1800" i="1" u="sng">
                <a:hlinkClick r:id="rId15"/>
              </a:rPr>
              <a:t>https://www.odoo.com/fr_FR/</a:t>
            </a:r>
            <a:endParaRPr lang="en-US" sz="1800" i="1" u="sng">
              <a:cs typeface="Arial" panose="020B0604020202020204"/>
            </a:endParaRPr>
          </a:p>
          <a:p>
            <a:pPr marL="238760" indent="-238760">
              <a:lnSpc>
                <a:spcPct val="160000"/>
              </a:lnSpc>
            </a:pPr>
            <a:r>
              <a:rPr lang="fr-FR" sz="1800"/>
              <a:t>Joomag : </a:t>
            </a:r>
            <a:r>
              <a:rPr lang="fr-FR" sz="1600">
                <a:hlinkClick r:id="rId16"/>
              </a:rPr>
              <a:t>https://view.joomag.com/-/0095328001544656490?short</a:t>
            </a:r>
            <a:endParaRPr lang="fr-FR" sz="1600">
              <a:cs typeface="Arial" panose="020B0604020202020204"/>
            </a:endParaRPr>
          </a:p>
          <a:p>
            <a:pPr marL="238760" indent="-238760">
              <a:lnSpc>
                <a:spcPct val="160000"/>
              </a:lnSpc>
            </a:pPr>
            <a:r>
              <a:rPr lang="fr-FR" sz="1800">
                <a:cs typeface="Arial" panose="020B0604020202020204"/>
              </a:rPr>
              <a:t>Klaxoon : </a:t>
            </a:r>
            <a:r>
              <a:rPr lang="fr-FR" sz="1800">
                <a:ea typeface="+mn-lt"/>
                <a:cs typeface="+mn-lt"/>
                <a:hlinkClick r:id="rId17"/>
              </a:rPr>
              <a:t>https://klaxoon.com/fr/</a:t>
            </a:r>
          </a:p>
          <a:p>
            <a:pPr marL="238760" indent="-238760">
              <a:lnSpc>
                <a:spcPct val="160000"/>
              </a:lnSpc>
            </a:pPr>
            <a:endParaRPr lang="fr-FR" sz="1800">
              <a:cs typeface="Arial" panose="020B0604020202020204"/>
            </a:endParaRPr>
          </a:p>
          <a:p>
            <a:pPr marL="238760" indent="-238760">
              <a:lnSpc>
                <a:spcPct val="160000"/>
              </a:lnSpc>
            </a:pPr>
            <a:endParaRPr lang="fr-FR" sz="1800">
              <a:cs typeface="Arial" panose="020B0604020202020204"/>
            </a:endParaRPr>
          </a:p>
        </p:txBody>
      </p:sp>
      <p:sp>
        <p:nvSpPr>
          <p:cNvPr id="7" name="ZoneTexte 6">
            <a:extLst>
              <a:ext uri="{FF2B5EF4-FFF2-40B4-BE49-F238E27FC236}">
                <a16:creationId xmlns:a16="http://schemas.microsoft.com/office/drawing/2014/main" id="{ABCA835B-B840-2045-BF8C-C8CCCBA7B6D3}"/>
              </a:ext>
            </a:extLst>
          </p:cNvPr>
          <p:cNvSpPr txBox="1"/>
          <p:nvPr/>
        </p:nvSpPr>
        <p:spPr>
          <a:xfrm>
            <a:off x="4492669" y="1014608"/>
            <a:ext cx="184731" cy="369332"/>
          </a:xfrm>
          <a:prstGeom prst="rect">
            <a:avLst/>
          </a:prstGeom>
          <a:noFill/>
        </p:spPr>
        <p:txBody>
          <a:bodyPr wrap="none" rtlCol="0">
            <a:spAutoFit/>
          </a:bodyPr>
          <a:lstStyle/>
          <a:p>
            <a:endParaRPr lang="fr-FR"/>
          </a:p>
        </p:txBody>
      </p:sp>
      <p:pic>
        <p:nvPicPr>
          <p:cNvPr id="9" name="Google Shape;629;p61">
            <a:hlinkClick r:id="rId16"/>
            <a:extLst>
              <a:ext uri="{FF2B5EF4-FFF2-40B4-BE49-F238E27FC236}">
                <a16:creationId xmlns:a16="http://schemas.microsoft.com/office/drawing/2014/main" id="{5CABD5EB-9C63-5344-B415-96BA708DBCF3}"/>
              </a:ext>
            </a:extLst>
          </p:cNvPr>
          <p:cNvPicPr preferRelativeResize="0"/>
          <p:nvPr/>
        </p:nvPicPr>
        <p:blipFill rotWithShape="1">
          <a:blip r:embed="rId18">
            <a:alphaModFix/>
          </a:blip>
          <a:srcRect l="25000" t="18888" r="38333" b="16249"/>
          <a:stretch/>
        </p:blipFill>
        <p:spPr>
          <a:xfrm>
            <a:off x="10294786" y="5022557"/>
            <a:ext cx="1060495" cy="1551790"/>
          </a:xfrm>
          <a:prstGeom prst="rect">
            <a:avLst/>
          </a:prstGeom>
          <a:noFill/>
          <a:ln>
            <a:noFill/>
          </a:ln>
        </p:spPr>
      </p:pic>
      <p:pic>
        <p:nvPicPr>
          <p:cNvPr id="10" name="Image 9">
            <a:extLst>
              <a:ext uri="{FF2B5EF4-FFF2-40B4-BE49-F238E27FC236}">
                <a16:creationId xmlns:a16="http://schemas.microsoft.com/office/drawing/2014/main" id="{C8D0CEE5-5F01-354E-A5D3-C3AD9A40539A}"/>
              </a:ext>
            </a:extLst>
          </p:cNvPr>
          <p:cNvPicPr>
            <a:picLocks noChangeAspect="1"/>
          </p:cNvPicPr>
          <p:nvPr/>
        </p:nvPicPr>
        <p:blipFill>
          <a:blip r:embed="rId19"/>
          <a:stretch>
            <a:fillRect/>
          </a:stretch>
        </p:blipFill>
        <p:spPr>
          <a:xfrm>
            <a:off x="6293933" y="6364600"/>
            <a:ext cx="557003" cy="251978"/>
          </a:xfrm>
          <a:prstGeom prst="rect">
            <a:avLst/>
          </a:prstGeom>
        </p:spPr>
      </p:pic>
      <p:pic>
        <p:nvPicPr>
          <p:cNvPr id="11" name="Image 10">
            <a:extLst>
              <a:ext uri="{FF2B5EF4-FFF2-40B4-BE49-F238E27FC236}">
                <a16:creationId xmlns:a16="http://schemas.microsoft.com/office/drawing/2014/main" id="{BC035ECB-EBA3-BD4C-B444-686C33C0F977}"/>
              </a:ext>
            </a:extLst>
          </p:cNvPr>
          <p:cNvPicPr>
            <a:picLocks noChangeAspect="1"/>
          </p:cNvPicPr>
          <p:nvPr/>
        </p:nvPicPr>
        <p:blipFill>
          <a:blip r:embed="rId20"/>
          <a:stretch>
            <a:fillRect/>
          </a:stretch>
        </p:blipFill>
        <p:spPr>
          <a:xfrm>
            <a:off x="1842138" y="6228915"/>
            <a:ext cx="817523" cy="345432"/>
          </a:xfrm>
          <a:prstGeom prst="rect">
            <a:avLst/>
          </a:prstGeom>
        </p:spPr>
      </p:pic>
      <p:pic>
        <p:nvPicPr>
          <p:cNvPr id="12" name="Image 11">
            <a:extLst>
              <a:ext uri="{FF2B5EF4-FFF2-40B4-BE49-F238E27FC236}">
                <a16:creationId xmlns:a16="http://schemas.microsoft.com/office/drawing/2014/main" id="{BA84FD42-A61A-6042-9E2D-DEA8EDF46DB8}"/>
              </a:ext>
            </a:extLst>
          </p:cNvPr>
          <p:cNvPicPr>
            <a:picLocks noChangeAspect="1"/>
          </p:cNvPicPr>
          <p:nvPr/>
        </p:nvPicPr>
        <p:blipFill>
          <a:blip r:embed="rId21"/>
          <a:stretch>
            <a:fillRect/>
          </a:stretch>
        </p:blipFill>
        <p:spPr>
          <a:xfrm>
            <a:off x="3484176" y="6154696"/>
            <a:ext cx="504338" cy="494045"/>
          </a:xfrm>
          <a:prstGeom prst="rect">
            <a:avLst/>
          </a:prstGeom>
        </p:spPr>
      </p:pic>
      <p:pic>
        <p:nvPicPr>
          <p:cNvPr id="13" name="Image 12">
            <a:extLst>
              <a:ext uri="{FF2B5EF4-FFF2-40B4-BE49-F238E27FC236}">
                <a16:creationId xmlns:a16="http://schemas.microsoft.com/office/drawing/2014/main" id="{CA962C50-627A-3C4E-8D8D-C4CC62548A00}"/>
              </a:ext>
            </a:extLst>
          </p:cNvPr>
          <p:cNvPicPr>
            <a:picLocks noChangeAspect="1"/>
          </p:cNvPicPr>
          <p:nvPr/>
        </p:nvPicPr>
        <p:blipFill>
          <a:blip r:embed="rId22"/>
          <a:stretch>
            <a:fillRect/>
          </a:stretch>
        </p:blipFill>
        <p:spPr>
          <a:xfrm>
            <a:off x="2813184" y="6142648"/>
            <a:ext cx="475500" cy="468241"/>
          </a:xfrm>
          <a:prstGeom prst="rect">
            <a:avLst/>
          </a:prstGeom>
        </p:spPr>
      </p:pic>
      <p:pic>
        <p:nvPicPr>
          <p:cNvPr id="15" name="Image 14">
            <a:extLst>
              <a:ext uri="{FF2B5EF4-FFF2-40B4-BE49-F238E27FC236}">
                <a16:creationId xmlns:a16="http://schemas.microsoft.com/office/drawing/2014/main" id="{249C7ABC-3838-634D-A3A9-804EAEC4C4E7}"/>
              </a:ext>
            </a:extLst>
          </p:cNvPr>
          <p:cNvPicPr>
            <a:picLocks noChangeAspect="1"/>
          </p:cNvPicPr>
          <p:nvPr/>
        </p:nvPicPr>
        <p:blipFill>
          <a:blip r:embed="rId23"/>
          <a:stretch>
            <a:fillRect/>
          </a:stretch>
        </p:blipFill>
        <p:spPr>
          <a:xfrm>
            <a:off x="4876711" y="6108065"/>
            <a:ext cx="504338" cy="537409"/>
          </a:xfrm>
          <a:prstGeom prst="rect">
            <a:avLst/>
          </a:prstGeom>
        </p:spPr>
      </p:pic>
      <p:pic>
        <p:nvPicPr>
          <p:cNvPr id="16" name="Image 15">
            <a:extLst>
              <a:ext uri="{FF2B5EF4-FFF2-40B4-BE49-F238E27FC236}">
                <a16:creationId xmlns:a16="http://schemas.microsoft.com/office/drawing/2014/main" id="{7BAD14A0-AEAD-FD43-B208-FAC750A165E4}"/>
              </a:ext>
            </a:extLst>
          </p:cNvPr>
          <p:cNvPicPr>
            <a:picLocks noChangeAspect="1"/>
          </p:cNvPicPr>
          <p:nvPr/>
        </p:nvPicPr>
        <p:blipFill>
          <a:blip r:embed="rId24"/>
          <a:stretch>
            <a:fillRect/>
          </a:stretch>
        </p:blipFill>
        <p:spPr>
          <a:xfrm>
            <a:off x="5525721" y="6264944"/>
            <a:ext cx="635337" cy="400349"/>
          </a:xfrm>
          <a:prstGeom prst="rect">
            <a:avLst/>
          </a:prstGeom>
        </p:spPr>
      </p:pic>
      <p:pic>
        <p:nvPicPr>
          <p:cNvPr id="3" name="Image 2">
            <a:extLst>
              <a:ext uri="{FF2B5EF4-FFF2-40B4-BE49-F238E27FC236}">
                <a16:creationId xmlns:a16="http://schemas.microsoft.com/office/drawing/2014/main" id="{6BC01109-B483-A646-9BF7-BA8EA2859607}"/>
              </a:ext>
            </a:extLst>
          </p:cNvPr>
          <p:cNvPicPr>
            <a:picLocks noChangeAspect="1"/>
          </p:cNvPicPr>
          <p:nvPr/>
        </p:nvPicPr>
        <p:blipFill>
          <a:blip r:embed="rId25"/>
          <a:stretch>
            <a:fillRect/>
          </a:stretch>
        </p:blipFill>
        <p:spPr>
          <a:xfrm>
            <a:off x="8560122" y="6110884"/>
            <a:ext cx="480892" cy="588276"/>
          </a:xfrm>
          <a:prstGeom prst="rect">
            <a:avLst/>
          </a:prstGeom>
        </p:spPr>
      </p:pic>
      <p:pic>
        <p:nvPicPr>
          <p:cNvPr id="17" name="Image 16">
            <a:extLst>
              <a:ext uri="{FF2B5EF4-FFF2-40B4-BE49-F238E27FC236}">
                <a16:creationId xmlns:a16="http://schemas.microsoft.com/office/drawing/2014/main" id="{C0470469-7BD1-3447-B4CE-1A641E0DDC3C}"/>
              </a:ext>
            </a:extLst>
          </p:cNvPr>
          <p:cNvPicPr>
            <a:picLocks noChangeAspect="1"/>
          </p:cNvPicPr>
          <p:nvPr/>
        </p:nvPicPr>
        <p:blipFill>
          <a:blip r:embed="rId26"/>
          <a:stretch>
            <a:fillRect/>
          </a:stretch>
        </p:blipFill>
        <p:spPr>
          <a:xfrm>
            <a:off x="7812825" y="6133186"/>
            <a:ext cx="538921" cy="538921"/>
          </a:xfrm>
          <a:prstGeom prst="rect">
            <a:avLst/>
          </a:prstGeom>
        </p:spPr>
      </p:pic>
      <p:pic>
        <p:nvPicPr>
          <p:cNvPr id="18" name="Image 17">
            <a:extLst>
              <a:ext uri="{FF2B5EF4-FFF2-40B4-BE49-F238E27FC236}">
                <a16:creationId xmlns:a16="http://schemas.microsoft.com/office/drawing/2014/main" id="{8A55A292-1103-6D4D-AD39-3A9B5E66761E}"/>
              </a:ext>
            </a:extLst>
          </p:cNvPr>
          <p:cNvPicPr>
            <a:picLocks noChangeAspect="1"/>
          </p:cNvPicPr>
          <p:nvPr/>
        </p:nvPicPr>
        <p:blipFill>
          <a:blip r:embed="rId27"/>
          <a:stretch>
            <a:fillRect/>
          </a:stretch>
        </p:blipFill>
        <p:spPr>
          <a:xfrm>
            <a:off x="7076269" y="6219547"/>
            <a:ext cx="480893" cy="454662"/>
          </a:xfrm>
          <a:prstGeom prst="rect">
            <a:avLst/>
          </a:prstGeom>
        </p:spPr>
      </p:pic>
      <p:pic>
        <p:nvPicPr>
          <p:cNvPr id="19" name="Image 18">
            <a:extLst>
              <a:ext uri="{FF2B5EF4-FFF2-40B4-BE49-F238E27FC236}">
                <a16:creationId xmlns:a16="http://schemas.microsoft.com/office/drawing/2014/main" id="{2AA10189-1A31-734A-A470-67AC7C1572D3}"/>
              </a:ext>
            </a:extLst>
          </p:cNvPr>
          <p:cNvPicPr>
            <a:picLocks noChangeAspect="1"/>
          </p:cNvPicPr>
          <p:nvPr/>
        </p:nvPicPr>
        <p:blipFill rotWithShape="1">
          <a:blip r:embed="rId28"/>
          <a:srcRect r="61305" b="-5496"/>
          <a:stretch/>
        </p:blipFill>
        <p:spPr>
          <a:xfrm>
            <a:off x="4197499" y="6143547"/>
            <a:ext cx="480892" cy="495300"/>
          </a:xfrm>
          <a:prstGeom prst="rect">
            <a:avLst/>
          </a:prstGeom>
        </p:spPr>
      </p:pic>
    </p:spTree>
    <p:extLst>
      <p:ext uri="{BB962C8B-B14F-4D97-AF65-F5344CB8AC3E}">
        <p14:creationId xmlns:p14="http://schemas.microsoft.com/office/powerpoint/2010/main" val="4007616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9E2949-B43B-F34F-961E-B83656BC9415}"/>
              </a:ext>
            </a:extLst>
          </p:cNvPr>
          <p:cNvSpPr>
            <a:spLocks noGrp="1"/>
          </p:cNvSpPr>
          <p:nvPr>
            <p:ph type="title"/>
          </p:nvPr>
        </p:nvSpPr>
        <p:spPr/>
        <p:txBody>
          <a:bodyPr/>
          <a:lstStyle/>
          <a:p>
            <a:r>
              <a:rPr lang="fr-FR" dirty="0"/>
              <a:t>La traçabilité</a:t>
            </a:r>
          </a:p>
        </p:txBody>
      </p:sp>
      <p:sp>
        <p:nvSpPr>
          <p:cNvPr id="3" name="Espace réservé du contenu 2">
            <a:extLst>
              <a:ext uri="{FF2B5EF4-FFF2-40B4-BE49-F238E27FC236}">
                <a16:creationId xmlns:a16="http://schemas.microsoft.com/office/drawing/2014/main" id="{5C6A9BCA-DF1E-2E4B-BE07-A4052FB9E4C3}"/>
              </a:ext>
            </a:extLst>
          </p:cNvPr>
          <p:cNvSpPr>
            <a:spLocks noGrp="1"/>
          </p:cNvSpPr>
          <p:nvPr>
            <p:ph idx="1"/>
          </p:nvPr>
        </p:nvSpPr>
        <p:spPr/>
        <p:txBody>
          <a:bodyPr/>
          <a:lstStyle/>
          <a:p>
            <a:r>
              <a:rPr lang="fr-FR" dirty="0"/>
              <a:t>La </a:t>
            </a:r>
            <a:r>
              <a:rPr lang="fr-FR" dirty="0" err="1"/>
              <a:t>co</a:t>
            </a:r>
            <a:r>
              <a:rPr lang="fr-FR" dirty="0"/>
              <a:t>-intervention doit être tracée : </a:t>
            </a:r>
          </a:p>
          <a:p>
            <a:r>
              <a:rPr lang="fr-FR" dirty="0"/>
              <a:t>Tableau, FIP,… </a:t>
            </a:r>
          </a:p>
        </p:txBody>
      </p:sp>
    </p:spTree>
    <p:extLst>
      <p:ext uri="{BB962C8B-B14F-4D97-AF65-F5344CB8AC3E}">
        <p14:creationId xmlns:p14="http://schemas.microsoft.com/office/powerpoint/2010/main" val="3241000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C8FD9-4ED3-1245-8E2B-C82BB2F79574}"/>
              </a:ext>
            </a:extLst>
          </p:cNvPr>
          <p:cNvSpPr>
            <a:spLocks noGrp="1"/>
          </p:cNvSpPr>
          <p:nvPr>
            <p:ph type="title"/>
          </p:nvPr>
        </p:nvSpPr>
        <p:spPr/>
        <p:txBody>
          <a:bodyPr/>
          <a:lstStyle/>
          <a:p>
            <a:r>
              <a:rPr lang="fr-FR" dirty="0"/>
              <a:t>Les différentes démarches pédagogiques</a:t>
            </a:r>
          </a:p>
        </p:txBody>
      </p:sp>
      <p:sp>
        <p:nvSpPr>
          <p:cNvPr id="3" name="Espace réservé du contenu 2">
            <a:extLst>
              <a:ext uri="{FF2B5EF4-FFF2-40B4-BE49-F238E27FC236}">
                <a16:creationId xmlns:a16="http://schemas.microsoft.com/office/drawing/2014/main" id="{CA9A5545-A40C-464D-B988-0ECE5B1C445E}"/>
              </a:ext>
            </a:extLst>
          </p:cNvPr>
          <p:cNvSpPr>
            <a:spLocks noGrp="1"/>
          </p:cNvSpPr>
          <p:nvPr>
            <p:ph idx="1"/>
          </p:nvPr>
        </p:nvSpPr>
        <p:spPr/>
        <p:txBody>
          <a:bodyPr/>
          <a:lstStyle/>
          <a:p>
            <a:r>
              <a:rPr lang="fr-FR" dirty="0"/>
              <a:t>Démarche projet</a:t>
            </a:r>
          </a:p>
          <a:p>
            <a:r>
              <a:rPr lang="fr-FR" dirty="0"/>
              <a:t>Construction d’une séquence, par thème . Exemple : Vendre </a:t>
            </a:r>
          </a:p>
          <a:p>
            <a:r>
              <a:rPr lang="fr-FR" dirty="0"/>
              <a:t>Lien avec l’AET</a:t>
            </a:r>
          </a:p>
          <a:p>
            <a:r>
              <a:rPr lang="fr-FR" dirty="0"/>
              <a:t>Pédagogie  par le Jeux : Qui veut gagner des millions, Escape Game,…. </a:t>
            </a:r>
          </a:p>
          <a:p>
            <a:r>
              <a:rPr lang="fr-FR" dirty="0"/>
              <a:t>Expériences</a:t>
            </a:r>
          </a:p>
          <a:p>
            <a:r>
              <a:rPr lang="fr-FR" dirty="0"/>
              <a:t>Visites d’établissements</a:t>
            </a:r>
          </a:p>
          <a:p>
            <a:r>
              <a:rPr lang="fr-FR" dirty="0"/>
              <a:t>TP déplacés,… </a:t>
            </a:r>
          </a:p>
          <a:p>
            <a:endParaRPr lang="fr-FR" dirty="0"/>
          </a:p>
        </p:txBody>
      </p:sp>
    </p:spTree>
    <p:extLst>
      <p:ext uri="{BB962C8B-B14F-4D97-AF65-F5344CB8AC3E}">
        <p14:creationId xmlns:p14="http://schemas.microsoft.com/office/powerpoint/2010/main" val="265691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9FB91-9C56-3B4A-9119-998C9AFF6041}"/>
              </a:ext>
            </a:extLst>
          </p:cNvPr>
          <p:cNvSpPr>
            <a:spLocks noGrp="1"/>
          </p:cNvSpPr>
          <p:nvPr>
            <p:ph type="title"/>
          </p:nvPr>
        </p:nvSpPr>
        <p:spPr/>
        <p:txBody>
          <a:bodyPr/>
          <a:lstStyle/>
          <a:p>
            <a:r>
              <a:rPr lang="fr-FR" dirty="0"/>
              <a:t>Evaluer la </a:t>
            </a:r>
            <a:r>
              <a:rPr lang="fr-FR" dirty="0" err="1"/>
              <a:t>co</a:t>
            </a:r>
            <a:r>
              <a:rPr lang="fr-FR" dirty="0"/>
              <a:t>-intervention</a:t>
            </a:r>
          </a:p>
        </p:txBody>
      </p:sp>
      <p:sp>
        <p:nvSpPr>
          <p:cNvPr id="3" name="Espace réservé du contenu 2">
            <a:extLst>
              <a:ext uri="{FF2B5EF4-FFF2-40B4-BE49-F238E27FC236}">
                <a16:creationId xmlns:a16="http://schemas.microsoft.com/office/drawing/2014/main" id="{3C360F10-50D0-1E4C-9D96-3F059FAAC44F}"/>
              </a:ext>
            </a:extLst>
          </p:cNvPr>
          <p:cNvSpPr>
            <a:spLocks noGrp="1"/>
          </p:cNvSpPr>
          <p:nvPr>
            <p:ph idx="1"/>
          </p:nvPr>
        </p:nvSpPr>
        <p:spPr/>
        <p:txBody>
          <a:bodyPr/>
          <a:lstStyle/>
          <a:p>
            <a:r>
              <a:rPr lang="fr-FR" dirty="0"/>
              <a:t>La </a:t>
            </a:r>
            <a:r>
              <a:rPr lang="fr-FR" dirty="0" err="1"/>
              <a:t>co</a:t>
            </a:r>
            <a:r>
              <a:rPr lang="fr-FR" dirty="0"/>
              <a:t>-intervention peut être évaluée. Des commentaires et appréciations sont obligatoires et </a:t>
            </a:r>
            <a:r>
              <a:rPr lang="fr-FR" dirty="0" err="1"/>
              <a:t>nécéssaires</a:t>
            </a:r>
            <a:endParaRPr lang="fr-FR" dirty="0"/>
          </a:p>
        </p:txBody>
      </p:sp>
    </p:spTree>
    <p:extLst>
      <p:ext uri="{BB962C8B-B14F-4D97-AF65-F5344CB8AC3E}">
        <p14:creationId xmlns:p14="http://schemas.microsoft.com/office/powerpoint/2010/main" val="1928687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37CBF3-A016-FE49-AA4F-3EEE43DA6CE3}"/>
              </a:ext>
            </a:extLst>
          </p:cNvPr>
          <p:cNvSpPr>
            <a:spLocks noGrp="1"/>
          </p:cNvSpPr>
          <p:nvPr>
            <p:ph type="title"/>
          </p:nvPr>
        </p:nvSpPr>
        <p:spPr/>
        <p:txBody>
          <a:bodyPr/>
          <a:lstStyle/>
          <a:p>
            <a:r>
              <a:rPr lang="fr-FR" dirty="0"/>
              <a:t>La place de la </a:t>
            </a:r>
            <a:r>
              <a:rPr lang="fr-FR" dirty="0" err="1"/>
              <a:t>co</a:t>
            </a:r>
            <a:r>
              <a:rPr lang="fr-FR" dirty="0"/>
              <a:t>-intervention dans la stratégie globale</a:t>
            </a:r>
          </a:p>
        </p:txBody>
      </p:sp>
      <p:sp>
        <p:nvSpPr>
          <p:cNvPr id="3" name="Espace réservé du contenu 2">
            <a:extLst>
              <a:ext uri="{FF2B5EF4-FFF2-40B4-BE49-F238E27FC236}">
                <a16:creationId xmlns:a16="http://schemas.microsoft.com/office/drawing/2014/main" id="{75589913-5C16-1042-B3CF-434BB7648E4D}"/>
              </a:ext>
            </a:extLst>
          </p:cNvPr>
          <p:cNvSpPr>
            <a:spLocks noGrp="1"/>
          </p:cNvSpPr>
          <p:nvPr>
            <p:ph idx="1"/>
          </p:nvPr>
        </p:nvSpPr>
        <p:spPr/>
        <p:txBody>
          <a:bodyPr/>
          <a:lstStyle/>
          <a:p>
            <a:r>
              <a:rPr lang="fr-FR" dirty="0"/>
              <a:t>La </a:t>
            </a:r>
            <a:r>
              <a:rPr lang="fr-FR" dirty="0" err="1"/>
              <a:t>co</a:t>
            </a:r>
            <a:r>
              <a:rPr lang="fr-FR"/>
              <a:t>-intervention doit </a:t>
            </a:r>
          </a:p>
        </p:txBody>
      </p:sp>
    </p:spTree>
    <p:extLst>
      <p:ext uri="{BB962C8B-B14F-4D97-AF65-F5344CB8AC3E}">
        <p14:creationId xmlns:p14="http://schemas.microsoft.com/office/powerpoint/2010/main" val="42062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58ADE-79A7-6143-9086-D77DC3D948CE}"/>
              </a:ext>
            </a:extLst>
          </p:cNvPr>
          <p:cNvSpPr>
            <a:spLocks noGrp="1"/>
          </p:cNvSpPr>
          <p:nvPr>
            <p:ph type="title"/>
          </p:nvPr>
        </p:nvSpPr>
        <p:spPr/>
        <p:txBody>
          <a:bodyPr/>
          <a:lstStyle/>
          <a:p>
            <a:r>
              <a:rPr lang="fr-FR" dirty="0"/>
              <a:t>Echanges et questions diverses</a:t>
            </a:r>
          </a:p>
        </p:txBody>
      </p:sp>
      <p:sp>
        <p:nvSpPr>
          <p:cNvPr id="3" name="Espace réservé du texte 2">
            <a:extLst>
              <a:ext uri="{FF2B5EF4-FFF2-40B4-BE49-F238E27FC236}">
                <a16:creationId xmlns:a16="http://schemas.microsoft.com/office/drawing/2014/main" id="{E8B6A3BB-C69C-9947-8E5E-B70B92646CFB}"/>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341430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8DC8CA-0B15-054C-9C55-779B419A5E3B}"/>
              </a:ext>
            </a:extLst>
          </p:cNvPr>
          <p:cNvSpPr>
            <a:spLocks noGrp="1"/>
          </p:cNvSpPr>
          <p:nvPr>
            <p:ph type="title"/>
          </p:nvPr>
        </p:nvSpPr>
        <p:spPr/>
        <p:txBody>
          <a:bodyPr/>
          <a:lstStyle/>
          <a:p>
            <a:r>
              <a:rPr lang="fr-FR" dirty="0"/>
              <a:t>Merci de votre écoute … </a:t>
            </a:r>
          </a:p>
        </p:txBody>
      </p:sp>
    </p:spTree>
    <p:extLst>
      <p:ext uri="{BB962C8B-B14F-4D97-AF65-F5344CB8AC3E}">
        <p14:creationId xmlns:p14="http://schemas.microsoft.com/office/powerpoint/2010/main" val="617625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 2">
            <a:extLst>
              <a:ext uri="{FF2B5EF4-FFF2-40B4-BE49-F238E27FC236}">
                <a16:creationId xmlns:a16="http://schemas.microsoft.com/office/drawing/2014/main" id="{D66D192E-E54A-CD49-9D9C-5E59FF5602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1325" y="580668"/>
            <a:ext cx="374015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me 9">
            <a:extLst>
              <a:ext uri="{FF2B5EF4-FFF2-40B4-BE49-F238E27FC236}">
                <a16:creationId xmlns:a16="http://schemas.microsoft.com/office/drawing/2014/main" id="{7820439E-C453-8F46-9B68-6457182F861D}"/>
              </a:ext>
            </a:extLst>
          </p:cNvPr>
          <p:cNvGraphicFramePr/>
          <p:nvPr/>
        </p:nvGraphicFramePr>
        <p:xfrm>
          <a:off x="1715070" y="450377"/>
          <a:ext cx="4887368" cy="2868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Ellipse 10">
            <a:extLst>
              <a:ext uri="{FF2B5EF4-FFF2-40B4-BE49-F238E27FC236}">
                <a16:creationId xmlns:a16="http://schemas.microsoft.com/office/drawing/2014/main" id="{2806996E-CF01-7C49-8BA9-0CB4DE75F231}"/>
              </a:ext>
            </a:extLst>
          </p:cNvPr>
          <p:cNvSpPr/>
          <p:nvPr/>
        </p:nvSpPr>
        <p:spPr>
          <a:xfrm>
            <a:off x="1914526" y="3405188"/>
            <a:ext cx="2932113" cy="141605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100" dirty="0"/>
          </a:p>
          <a:p>
            <a:pPr algn="ctr">
              <a:defRPr/>
            </a:pPr>
            <a:endParaRPr lang="fr-FR" sz="1100" dirty="0"/>
          </a:p>
          <a:p>
            <a:pPr algn="ctr">
              <a:defRPr/>
            </a:pPr>
            <a:r>
              <a:rPr lang="fr-FR" dirty="0">
                <a:solidFill>
                  <a:schemeClr val="tx1"/>
                </a:solidFill>
              </a:rPr>
              <a:t>Insertion professionnelle ou poursuite d’études en terminale</a:t>
            </a:r>
          </a:p>
          <a:p>
            <a:pPr algn="ctr">
              <a:defRPr/>
            </a:pPr>
            <a:endParaRPr lang="fr-FR" sz="2400" dirty="0"/>
          </a:p>
        </p:txBody>
      </p:sp>
      <p:graphicFrame>
        <p:nvGraphicFramePr>
          <p:cNvPr id="18" name="Diagramme 17">
            <a:extLst>
              <a:ext uri="{FF2B5EF4-FFF2-40B4-BE49-F238E27FC236}">
                <a16:creationId xmlns:a16="http://schemas.microsoft.com/office/drawing/2014/main" id="{1DB22FED-8630-464F-B575-BE0DEAF73583}"/>
              </a:ext>
            </a:extLst>
          </p:cNvPr>
          <p:cNvGraphicFramePr/>
          <p:nvPr/>
        </p:nvGraphicFramePr>
        <p:xfrm>
          <a:off x="4963015" y="3405189"/>
          <a:ext cx="5568460" cy="330096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8439" name="Image 35" descr="/var/folders/99/gsfnnkhn6ld_g3vmsy0d_9p40000gn/T/com.microsoft.Word/WebArchiveCopyPasteTempFiles/comment-trouver-ma-voie.jpg">
            <a:extLst>
              <a:ext uri="{FF2B5EF4-FFF2-40B4-BE49-F238E27FC236}">
                <a16:creationId xmlns:a16="http://schemas.microsoft.com/office/drawing/2014/main" id="{7804B9B6-53C2-2C47-90B8-CABD073F4504}"/>
              </a:ext>
            </a:extLst>
          </p:cNvPr>
          <p:cNvPicPr>
            <a:picLocks noChangeAspect="1" noChangeArrowheads="1"/>
          </p:cNvPicPr>
          <p:nvPr/>
        </p:nvPicPr>
        <p:blipFill>
          <a:blip r:embed="rId13" r:link="rId14">
            <a:extLst>
              <a:ext uri="{28A0092B-C50C-407E-A947-70E740481C1C}">
                <a14:useLocalDpi xmlns:a14="http://schemas.microsoft.com/office/drawing/2010/main" val="0"/>
              </a:ext>
            </a:extLst>
          </a:blip>
          <a:srcRect/>
          <a:stretch>
            <a:fillRect/>
          </a:stretch>
        </p:blipFill>
        <p:spPr bwMode="auto">
          <a:xfrm>
            <a:off x="2030414" y="4875214"/>
            <a:ext cx="270033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a:extLst>
              <a:ext uri="{FF2B5EF4-FFF2-40B4-BE49-F238E27FC236}">
                <a16:creationId xmlns:a16="http://schemas.microsoft.com/office/drawing/2014/main" id="{EE920647-2CDF-8C4E-8281-2A55469609E8}"/>
              </a:ext>
            </a:extLst>
          </p:cNvPr>
          <p:cNvSpPr>
            <a:spLocks noGrp="1"/>
          </p:cNvSpPr>
          <p:nvPr>
            <p:ph type="ftr" sz="quarter" idx="11"/>
          </p:nvPr>
        </p:nvSpPr>
        <p:spPr/>
        <p:txBody>
          <a:bodyPr/>
          <a:lstStyle/>
          <a:p>
            <a:pPr>
              <a:defRPr/>
            </a:pPr>
            <a:r>
              <a:rPr lang="fr-FR"/>
              <a:t>Académie de Guadeloupe_Journées de réflexion Co-intervention &amp; Chef d'oeuvre-2019</a:t>
            </a:r>
            <a:endParaRPr lang="en-US" dirty="0"/>
          </a:p>
        </p:txBody>
      </p:sp>
      <p:sp>
        <p:nvSpPr>
          <p:cNvPr id="12" name="Titre 1">
            <a:extLst>
              <a:ext uri="{FF2B5EF4-FFF2-40B4-BE49-F238E27FC236}">
                <a16:creationId xmlns:a16="http://schemas.microsoft.com/office/drawing/2014/main" id="{4E6B8105-8342-1043-85D4-5266E523B369}"/>
              </a:ext>
            </a:extLst>
          </p:cNvPr>
          <p:cNvSpPr>
            <a:spLocks noGrp="1"/>
          </p:cNvSpPr>
          <p:nvPr>
            <p:ph type="title" idx="4294967295"/>
          </p:nvPr>
        </p:nvSpPr>
        <p:spPr>
          <a:xfrm>
            <a:off x="6313488" y="-39688"/>
            <a:ext cx="5878512" cy="384176"/>
          </a:xfrm>
        </p:spPr>
        <p:txBody>
          <a:bodyPr rtlCol="0">
            <a:noAutofit/>
          </a:bodyPr>
          <a:lstStyle/>
          <a:p>
            <a:pPr algn="ctr" eaLnBrk="1" fontAlgn="auto" hangingPunct="1">
              <a:spcAft>
                <a:spcPts val="0"/>
              </a:spcAft>
              <a:defRPr/>
            </a:pPr>
            <a:r>
              <a:rPr lang="fr-FR" sz="3200" b="1" dirty="0">
                <a:solidFill>
                  <a:schemeClr val="tx2">
                    <a:lumMod val="75000"/>
                  </a:schemeClr>
                </a:solidFill>
                <a:effectLst>
                  <a:outerShdw blurRad="38100" dist="38100" dir="2700000" algn="tl">
                    <a:srgbClr val="000000">
                      <a:alpha val="43137"/>
                    </a:srgbClr>
                  </a:outerShdw>
                </a:effectLst>
              </a:rPr>
              <a:t>La TVP en bref </a:t>
            </a:r>
          </a:p>
        </p:txBody>
      </p:sp>
      <p:pic>
        <p:nvPicPr>
          <p:cNvPr id="13" name="Image 12">
            <a:extLst>
              <a:ext uri="{FF2B5EF4-FFF2-40B4-BE49-F238E27FC236}">
                <a16:creationId xmlns:a16="http://schemas.microsoft.com/office/drawing/2014/main" id="{386FF845-AA67-414D-A826-67342C0BE031}"/>
              </a:ext>
            </a:extLst>
          </p:cNvPr>
          <p:cNvPicPr>
            <a:picLocks noChangeAspect="1"/>
          </p:cNvPicPr>
          <p:nvPr/>
        </p:nvPicPr>
        <p:blipFill>
          <a:blip r:embed="rId15"/>
          <a:stretch>
            <a:fillRect/>
          </a:stretch>
        </p:blipFill>
        <p:spPr>
          <a:xfrm>
            <a:off x="11317357" y="5741274"/>
            <a:ext cx="874643" cy="878548"/>
          </a:xfrm>
          <a:prstGeom prst="rect">
            <a:avLst/>
          </a:prstGeom>
        </p:spPr>
      </p:pic>
    </p:spTree>
    <p:extLst>
      <p:ext uri="{BB962C8B-B14F-4D97-AF65-F5344CB8AC3E}">
        <p14:creationId xmlns:p14="http://schemas.microsoft.com/office/powerpoint/2010/main" val="2632358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7EC94-057E-5A42-B906-E08927A1C497}"/>
              </a:ext>
            </a:extLst>
          </p:cNvPr>
          <p:cNvSpPr>
            <a:spLocks noGrp="1"/>
          </p:cNvSpPr>
          <p:nvPr>
            <p:ph type="title"/>
          </p:nvPr>
        </p:nvSpPr>
        <p:spPr/>
        <p:txBody>
          <a:bodyPr/>
          <a:lstStyle/>
          <a:p>
            <a:r>
              <a:rPr lang="fr-FR" dirty="0"/>
              <a:t>Activité 1</a:t>
            </a:r>
          </a:p>
        </p:txBody>
      </p:sp>
      <p:sp>
        <p:nvSpPr>
          <p:cNvPr id="3" name="Espace réservé du texte 2">
            <a:extLst>
              <a:ext uri="{FF2B5EF4-FFF2-40B4-BE49-F238E27FC236}">
                <a16:creationId xmlns:a16="http://schemas.microsoft.com/office/drawing/2014/main" id="{9A9E0C8F-458A-4442-BF5A-61F1C6F58BDA}"/>
              </a:ext>
            </a:extLst>
          </p:cNvPr>
          <p:cNvSpPr>
            <a:spLocks noGrp="1"/>
          </p:cNvSpPr>
          <p:nvPr>
            <p:ph type="body" idx="1"/>
          </p:nvPr>
        </p:nvSpPr>
        <p:spPr/>
        <p:txBody>
          <a:bodyPr/>
          <a:lstStyle/>
          <a:p>
            <a:r>
              <a:rPr lang="fr-FR" dirty="0"/>
              <a:t>Nuages de mots - </a:t>
            </a:r>
            <a:r>
              <a:rPr lang="fr-FR" dirty="0" err="1"/>
              <a:t>Conceptogramme</a:t>
            </a:r>
            <a:endParaRPr lang="fr-FR" dirty="0"/>
          </a:p>
        </p:txBody>
      </p:sp>
    </p:spTree>
    <p:extLst>
      <p:ext uri="{BB962C8B-B14F-4D97-AF65-F5344CB8AC3E}">
        <p14:creationId xmlns:p14="http://schemas.microsoft.com/office/powerpoint/2010/main" val="3867213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7261333B-1EB2-7449-8451-8D16F121E31D}"/>
              </a:ext>
            </a:extLst>
          </p:cNvPr>
          <p:cNvSpPr/>
          <p:nvPr/>
        </p:nvSpPr>
        <p:spPr>
          <a:xfrm>
            <a:off x="1280160" y="2540000"/>
            <a:ext cx="2600960" cy="2092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CUISINER</a:t>
            </a:r>
          </a:p>
        </p:txBody>
      </p:sp>
      <p:sp>
        <p:nvSpPr>
          <p:cNvPr id="5" name="Ellipse 4">
            <a:extLst>
              <a:ext uri="{FF2B5EF4-FFF2-40B4-BE49-F238E27FC236}">
                <a16:creationId xmlns:a16="http://schemas.microsoft.com/office/drawing/2014/main" id="{0A719F0A-71EF-FA4F-B347-98B1B1248BDB}"/>
              </a:ext>
            </a:extLst>
          </p:cNvPr>
          <p:cNvSpPr/>
          <p:nvPr/>
        </p:nvSpPr>
        <p:spPr>
          <a:xfrm>
            <a:off x="7274560" y="2540000"/>
            <a:ext cx="2600960" cy="2153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SERVIR</a:t>
            </a:r>
          </a:p>
        </p:txBody>
      </p:sp>
      <p:cxnSp>
        <p:nvCxnSpPr>
          <p:cNvPr id="7" name="Connecteur droit 6">
            <a:extLst>
              <a:ext uri="{FF2B5EF4-FFF2-40B4-BE49-F238E27FC236}">
                <a16:creationId xmlns:a16="http://schemas.microsoft.com/office/drawing/2014/main" id="{0CA5A097-D287-9146-966C-DD0233F97E9D}"/>
              </a:ext>
            </a:extLst>
          </p:cNvPr>
          <p:cNvCxnSpPr>
            <a:cxnSpLocks/>
          </p:cNvCxnSpPr>
          <p:nvPr/>
        </p:nvCxnSpPr>
        <p:spPr>
          <a:xfrm>
            <a:off x="2600960" y="934720"/>
            <a:ext cx="0" cy="5669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AA04CE9-CEDA-D74C-AF87-F9EFEBF95AD2}"/>
              </a:ext>
            </a:extLst>
          </p:cNvPr>
          <p:cNvCxnSpPr/>
          <p:nvPr/>
        </p:nvCxnSpPr>
        <p:spPr>
          <a:xfrm>
            <a:off x="0" y="3738880"/>
            <a:ext cx="568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2DCF1D5-BF17-4D49-BCAC-E4B8D9EBE4C7}"/>
              </a:ext>
            </a:extLst>
          </p:cNvPr>
          <p:cNvCxnSpPr/>
          <p:nvPr/>
        </p:nvCxnSpPr>
        <p:spPr>
          <a:xfrm>
            <a:off x="6065520" y="3738880"/>
            <a:ext cx="568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BCCB62B-3D32-7042-89BF-AAFD42C9BD03}"/>
              </a:ext>
            </a:extLst>
          </p:cNvPr>
          <p:cNvCxnSpPr>
            <a:cxnSpLocks/>
          </p:cNvCxnSpPr>
          <p:nvPr/>
        </p:nvCxnSpPr>
        <p:spPr>
          <a:xfrm>
            <a:off x="8585200" y="904240"/>
            <a:ext cx="0" cy="56692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71CC44D7-EDB2-0B49-BCC5-88CA72413E87}"/>
              </a:ext>
            </a:extLst>
          </p:cNvPr>
          <p:cNvSpPr/>
          <p:nvPr/>
        </p:nvSpPr>
        <p:spPr>
          <a:xfrm>
            <a:off x="259080" y="391160"/>
            <a:ext cx="1910080" cy="35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 ? </a:t>
            </a:r>
          </a:p>
        </p:txBody>
      </p:sp>
      <p:sp>
        <p:nvSpPr>
          <p:cNvPr id="16" name="Ellipse 15">
            <a:extLst>
              <a:ext uri="{FF2B5EF4-FFF2-40B4-BE49-F238E27FC236}">
                <a16:creationId xmlns:a16="http://schemas.microsoft.com/office/drawing/2014/main" id="{0A47A05F-2BAA-5A46-9497-05B2697CDC3B}"/>
              </a:ext>
            </a:extLst>
          </p:cNvPr>
          <p:cNvSpPr/>
          <p:nvPr/>
        </p:nvSpPr>
        <p:spPr>
          <a:xfrm>
            <a:off x="6065520" y="304800"/>
            <a:ext cx="1910080" cy="35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BESOINS ? </a:t>
            </a:r>
          </a:p>
        </p:txBody>
      </p:sp>
      <p:sp>
        <p:nvSpPr>
          <p:cNvPr id="17" name="Ellipse 16">
            <a:extLst>
              <a:ext uri="{FF2B5EF4-FFF2-40B4-BE49-F238E27FC236}">
                <a16:creationId xmlns:a16="http://schemas.microsoft.com/office/drawing/2014/main" id="{F6C97333-7409-AA4D-8A3A-D44BAB85BC0C}"/>
              </a:ext>
            </a:extLst>
          </p:cNvPr>
          <p:cNvSpPr/>
          <p:nvPr/>
        </p:nvSpPr>
        <p:spPr>
          <a:xfrm>
            <a:off x="3616959" y="904239"/>
            <a:ext cx="2120900" cy="741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DOMAINES ABORDÉS</a:t>
            </a:r>
          </a:p>
        </p:txBody>
      </p:sp>
      <p:sp>
        <p:nvSpPr>
          <p:cNvPr id="18" name="Ellipse 17">
            <a:extLst>
              <a:ext uri="{FF2B5EF4-FFF2-40B4-BE49-F238E27FC236}">
                <a16:creationId xmlns:a16="http://schemas.microsoft.com/office/drawing/2014/main" id="{202A6356-E0FE-2045-8287-A4C6E80F4707}"/>
              </a:ext>
            </a:extLst>
          </p:cNvPr>
          <p:cNvSpPr/>
          <p:nvPr/>
        </p:nvSpPr>
        <p:spPr>
          <a:xfrm>
            <a:off x="10109198" y="746760"/>
            <a:ext cx="1913889" cy="8686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DOMAINES ABORDÉS</a:t>
            </a:r>
          </a:p>
        </p:txBody>
      </p:sp>
      <p:sp>
        <p:nvSpPr>
          <p:cNvPr id="19" name="Ellipse 18">
            <a:extLst>
              <a:ext uri="{FF2B5EF4-FFF2-40B4-BE49-F238E27FC236}">
                <a16:creationId xmlns:a16="http://schemas.microsoft.com/office/drawing/2014/main" id="{F1FEBCD6-729B-8F48-8D7E-43241BAA6343}"/>
              </a:ext>
            </a:extLst>
          </p:cNvPr>
          <p:cNvSpPr/>
          <p:nvPr/>
        </p:nvSpPr>
        <p:spPr>
          <a:xfrm>
            <a:off x="259080" y="5913120"/>
            <a:ext cx="1894839" cy="50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POURQUOI ? </a:t>
            </a:r>
          </a:p>
        </p:txBody>
      </p:sp>
      <p:sp>
        <p:nvSpPr>
          <p:cNvPr id="20" name="Ellipse 19">
            <a:extLst>
              <a:ext uri="{FF2B5EF4-FFF2-40B4-BE49-F238E27FC236}">
                <a16:creationId xmlns:a16="http://schemas.microsoft.com/office/drawing/2014/main" id="{6BCB8416-2F19-0D48-A757-3C37965F6D87}"/>
              </a:ext>
            </a:extLst>
          </p:cNvPr>
          <p:cNvSpPr/>
          <p:nvPr/>
        </p:nvSpPr>
        <p:spPr>
          <a:xfrm>
            <a:off x="6327140" y="6070600"/>
            <a:ext cx="1894839" cy="50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POURQUOI ? </a:t>
            </a:r>
          </a:p>
        </p:txBody>
      </p:sp>
      <p:sp>
        <p:nvSpPr>
          <p:cNvPr id="21" name="Ellipse 20">
            <a:extLst>
              <a:ext uri="{FF2B5EF4-FFF2-40B4-BE49-F238E27FC236}">
                <a16:creationId xmlns:a16="http://schemas.microsoft.com/office/drawing/2014/main" id="{45C2E34D-4E67-7F46-8E74-D87B35F372F2}"/>
              </a:ext>
            </a:extLst>
          </p:cNvPr>
          <p:cNvSpPr/>
          <p:nvPr/>
        </p:nvSpPr>
        <p:spPr>
          <a:xfrm>
            <a:off x="3696966" y="5819140"/>
            <a:ext cx="1894839" cy="50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OÙ ?</a:t>
            </a:r>
          </a:p>
        </p:txBody>
      </p:sp>
      <p:sp>
        <p:nvSpPr>
          <p:cNvPr id="22" name="Ellipse 21">
            <a:extLst>
              <a:ext uri="{FF2B5EF4-FFF2-40B4-BE49-F238E27FC236}">
                <a16:creationId xmlns:a16="http://schemas.microsoft.com/office/drawing/2014/main" id="{02FD6309-FD42-2B4D-BFA8-FE6231C2F71C}"/>
              </a:ext>
            </a:extLst>
          </p:cNvPr>
          <p:cNvSpPr/>
          <p:nvPr/>
        </p:nvSpPr>
        <p:spPr>
          <a:xfrm>
            <a:off x="10128248" y="5913120"/>
            <a:ext cx="1894839" cy="5029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OÙI ? </a:t>
            </a:r>
          </a:p>
        </p:txBody>
      </p:sp>
    </p:spTree>
    <p:extLst>
      <p:ext uri="{BB962C8B-B14F-4D97-AF65-F5344CB8AC3E}">
        <p14:creationId xmlns:p14="http://schemas.microsoft.com/office/powerpoint/2010/main" val="4017693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A346A-8F0C-5F45-9E95-B244317616E8}"/>
              </a:ext>
            </a:extLst>
          </p:cNvPr>
          <p:cNvSpPr>
            <a:spLocks noGrp="1"/>
          </p:cNvSpPr>
          <p:nvPr>
            <p:ph type="title"/>
          </p:nvPr>
        </p:nvSpPr>
        <p:spPr/>
        <p:txBody>
          <a:bodyPr/>
          <a:lstStyle/>
          <a:p>
            <a:r>
              <a:rPr lang="fr-FR" dirty="0"/>
              <a:t>Retours sur la </a:t>
            </a:r>
            <a:r>
              <a:rPr lang="fr-FR" dirty="0" err="1"/>
              <a:t>co</a:t>
            </a:r>
            <a:r>
              <a:rPr lang="fr-FR" dirty="0"/>
              <a:t>-intervention : Débats</a:t>
            </a:r>
          </a:p>
        </p:txBody>
      </p:sp>
      <p:sp>
        <p:nvSpPr>
          <p:cNvPr id="3" name="ZoneTexte 2">
            <a:extLst>
              <a:ext uri="{FF2B5EF4-FFF2-40B4-BE49-F238E27FC236}">
                <a16:creationId xmlns:a16="http://schemas.microsoft.com/office/drawing/2014/main" id="{8BEDB8DC-885D-4449-8F6F-E40CFE98537E}"/>
              </a:ext>
            </a:extLst>
          </p:cNvPr>
          <p:cNvSpPr txBox="1"/>
          <p:nvPr/>
        </p:nvSpPr>
        <p:spPr>
          <a:xfrm>
            <a:off x="2214880" y="2824480"/>
            <a:ext cx="9489391" cy="2031325"/>
          </a:xfrm>
          <a:prstGeom prst="rect">
            <a:avLst/>
          </a:prstGeom>
          <a:noFill/>
        </p:spPr>
        <p:txBody>
          <a:bodyPr wrap="square" rtlCol="0">
            <a:spAutoFit/>
          </a:bodyPr>
          <a:lstStyle/>
          <a:p>
            <a:r>
              <a:rPr lang="fr-FR" dirty="0"/>
              <a:t>Points positifs					Limites</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53786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623DA0-E4A7-624C-B775-FFA2D7937AFF}"/>
              </a:ext>
            </a:extLst>
          </p:cNvPr>
          <p:cNvSpPr>
            <a:spLocks noGrp="1"/>
          </p:cNvSpPr>
          <p:nvPr>
            <p:ph type="title"/>
          </p:nvPr>
        </p:nvSpPr>
        <p:spPr>
          <a:xfrm>
            <a:off x="314960" y="149550"/>
            <a:ext cx="4541520" cy="1560716"/>
          </a:xfrm>
        </p:spPr>
        <p:txBody>
          <a:bodyPr>
            <a:normAutofit fontScale="90000"/>
          </a:bodyPr>
          <a:lstStyle/>
          <a:p>
            <a:r>
              <a:rPr lang="fr-FR" dirty="0"/>
              <a:t>Mise en œuvre de la </a:t>
            </a:r>
            <a:r>
              <a:rPr lang="fr-FR" dirty="0" err="1"/>
              <a:t>co</a:t>
            </a:r>
            <a:r>
              <a:rPr lang="fr-FR" dirty="0"/>
              <a:t>-intervention</a:t>
            </a:r>
          </a:p>
        </p:txBody>
      </p:sp>
      <p:graphicFrame>
        <p:nvGraphicFramePr>
          <p:cNvPr id="3" name="Diagramme 2">
            <a:extLst>
              <a:ext uri="{FF2B5EF4-FFF2-40B4-BE49-F238E27FC236}">
                <a16:creationId xmlns:a16="http://schemas.microsoft.com/office/drawing/2014/main" id="{509AA52E-E835-DC47-8535-BFA8113E97FE}"/>
              </a:ext>
            </a:extLst>
          </p:cNvPr>
          <p:cNvGraphicFramePr/>
          <p:nvPr>
            <p:extLst>
              <p:ext uri="{D42A27DB-BD31-4B8C-83A1-F6EECF244321}">
                <p14:modId xmlns:p14="http://schemas.microsoft.com/office/powerpoint/2010/main" val="877843232"/>
              </p:ext>
            </p:extLst>
          </p:nvPr>
        </p:nvGraphicFramePr>
        <p:xfrm>
          <a:off x="1666240" y="406401"/>
          <a:ext cx="9716745"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320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2D1E1E7-7755-6B40-993C-7E4308EC5E41}"/>
              </a:ext>
            </a:extLst>
          </p:cNvPr>
          <p:cNvSpPr>
            <a:spLocks noGrp="1"/>
          </p:cNvSpPr>
          <p:nvPr>
            <p:ph type="title"/>
          </p:nvPr>
        </p:nvSpPr>
        <p:spPr>
          <a:xfrm>
            <a:off x="7152640" y="31750"/>
            <a:ext cx="4145231" cy="1097895"/>
          </a:xfrm>
        </p:spPr>
        <p:txBody>
          <a:bodyPr/>
          <a:lstStyle/>
          <a:p>
            <a:r>
              <a:rPr lang="fr-FR" dirty="0"/>
              <a:t>Le RAP</a:t>
            </a:r>
          </a:p>
        </p:txBody>
      </p:sp>
      <p:pic>
        <p:nvPicPr>
          <p:cNvPr id="6" name="Image 5">
            <a:extLst>
              <a:ext uri="{FF2B5EF4-FFF2-40B4-BE49-F238E27FC236}">
                <a16:creationId xmlns:a16="http://schemas.microsoft.com/office/drawing/2014/main" id="{012BE276-BA15-DE41-A688-F66770A655EC}"/>
              </a:ext>
            </a:extLst>
          </p:cNvPr>
          <p:cNvPicPr>
            <a:picLocks noChangeAspect="1"/>
          </p:cNvPicPr>
          <p:nvPr/>
        </p:nvPicPr>
        <p:blipFill>
          <a:blip r:embed="rId2"/>
          <a:stretch>
            <a:fillRect/>
          </a:stretch>
        </p:blipFill>
        <p:spPr>
          <a:xfrm>
            <a:off x="6116320" y="2385904"/>
            <a:ext cx="4632960" cy="4193965"/>
          </a:xfrm>
          <a:prstGeom prst="rect">
            <a:avLst/>
          </a:prstGeom>
        </p:spPr>
      </p:pic>
      <p:pic>
        <p:nvPicPr>
          <p:cNvPr id="8" name="Image 7">
            <a:extLst>
              <a:ext uri="{FF2B5EF4-FFF2-40B4-BE49-F238E27FC236}">
                <a16:creationId xmlns:a16="http://schemas.microsoft.com/office/drawing/2014/main" id="{0301EC84-F30A-7540-972E-1ADE95CDF829}"/>
              </a:ext>
            </a:extLst>
          </p:cNvPr>
          <p:cNvPicPr>
            <a:picLocks noChangeAspect="1"/>
          </p:cNvPicPr>
          <p:nvPr/>
        </p:nvPicPr>
        <p:blipFill>
          <a:blip r:embed="rId3"/>
          <a:stretch>
            <a:fillRect/>
          </a:stretch>
        </p:blipFill>
        <p:spPr>
          <a:xfrm>
            <a:off x="0" y="31750"/>
            <a:ext cx="5425440" cy="6858000"/>
          </a:xfrm>
          <a:prstGeom prst="rect">
            <a:avLst/>
          </a:prstGeom>
        </p:spPr>
      </p:pic>
    </p:spTree>
    <p:extLst>
      <p:ext uri="{BB962C8B-B14F-4D97-AF65-F5344CB8AC3E}">
        <p14:creationId xmlns:p14="http://schemas.microsoft.com/office/powerpoint/2010/main" val="3560235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1B6B50-9CF6-814C-82F8-600CD45840A7}"/>
              </a:ext>
            </a:extLst>
          </p:cNvPr>
          <p:cNvSpPr>
            <a:spLocks noGrp="1"/>
          </p:cNvSpPr>
          <p:nvPr>
            <p:ph type="title"/>
          </p:nvPr>
        </p:nvSpPr>
        <p:spPr/>
        <p:txBody>
          <a:bodyPr>
            <a:normAutofit fontScale="90000"/>
          </a:bodyPr>
          <a:lstStyle/>
          <a:p>
            <a:r>
              <a:rPr lang="fr-FR" dirty="0"/>
              <a:t>Activité 2 : Conception d’une grille de travail : Réflexion commune</a:t>
            </a:r>
          </a:p>
        </p:txBody>
      </p:sp>
      <p:sp>
        <p:nvSpPr>
          <p:cNvPr id="3" name="ZoneTexte 2">
            <a:extLst>
              <a:ext uri="{FF2B5EF4-FFF2-40B4-BE49-F238E27FC236}">
                <a16:creationId xmlns:a16="http://schemas.microsoft.com/office/drawing/2014/main" id="{E57CC4A7-6C50-C344-BDF2-45E550CE67AB}"/>
              </a:ext>
            </a:extLst>
          </p:cNvPr>
          <p:cNvSpPr txBox="1"/>
          <p:nvPr/>
        </p:nvSpPr>
        <p:spPr>
          <a:xfrm>
            <a:off x="2933700" y="2580640"/>
            <a:ext cx="8912860" cy="2031325"/>
          </a:xfrm>
          <a:prstGeom prst="rect">
            <a:avLst/>
          </a:prstGeom>
          <a:noFill/>
        </p:spPr>
        <p:txBody>
          <a:bodyPr wrap="square" rtlCol="0">
            <a:spAutoFit/>
          </a:bodyPr>
          <a:lstStyle/>
          <a:p>
            <a:r>
              <a:rPr lang="fr-FR" dirty="0"/>
              <a:t>Ouvrir le document 1 de la clé USB et remplir le tableau : </a:t>
            </a:r>
          </a:p>
          <a:p>
            <a:endParaRPr lang="fr-FR" dirty="0"/>
          </a:p>
          <a:p>
            <a:r>
              <a:rPr lang="fr-FR" dirty="0"/>
              <a:t>- Les besoins/constats dans le monde professionnel </a:t>
            </a:r>
          </a:p>
          <a:p>
            <a:endParaRPr lang="fr-FR" dirty="0"/>
          </a:p>
          <a:p>
            <a:r>
              <a:rPr lang="fr-FR" dirty="0"/>
              <a:t>- Activités liées du RAP et des programmes de Math/Français : Verbes d’actions</a:t>
            </a:r>
          </a:p>
          <a:p>
            <a:endParaRPr lang="fr-FR" dirty="0"/>
          </a:p>
          <a:p>
            <a:r>
              <a:rPr lang="fr-FR" dirty="0"/>
              <a:t>- Grille de travail : thèmes, Proposition d’activité</a:t>
            </a:r>
          </a:p>
        </p:txBody>
      </p:sp>
    </p:spTree>
    <p:extLst>
      <p:ext uri="{BB962C8B-B14F-4D97-AF65-F5344CB8AC3E}">
        <p14:creationId xmlns:p14="http://schemas.microsoft.com/office/powerpoint/2010/main" val="555502089"/>
      </p:ext>
    </p:extLst>
  </p:cSld>
  <p:clrMapOvr>
    <a:masterClrMapping/>
  </p:clrMapOvr>
</p:sld>
</file>

<file path=ppt/theme/theme1.xml><?xml version="1.0" encoding="utf-8"?>
<a:theme xmlns:a="http://schemas.openxmlformats.org/drawingml/2006/main" name="À plumes">
  <a:themeElements>
    <a:clrScheme name="À plumes">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À plumes">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À plumes">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6804934_TF11309028.potx" id="{0C7FDBBD-F9E0-4E70-BE43-9E1F7A46751C}" vid="{B5E04AAF-9E4C-499B-94C4-9B12DBD4EB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tf11309028_win32</Template>
  <TotalTime>250</TotalTime>
  <Words>952</Words>
  <Application>Microsoft Macintosh PowerPoint</Application>
  <PresentationFormat>Grand écran</PresentationFormat>
  <Paragraphs>145</Paragraphs>
  <Slides>28</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Century Schoolbook</vt:lpstr>
      <vt:lpstr>Corbel</vt:lpstr>
      <vt:lpstr>Times New Roman</vt:lpstr>
      <vt:lpstr>Verdana</vt:lpstr>
      <vt:lpstr>Wingdings</vt:lpstr>
      <vt:lpstr>À plumes</vt:lpstr>
      <vt:lpstr>Enseigner en Hôtellerie Restauration</vt:lpstr>
      <vt:lpstr>Rappels institutionnels</vt:lpstr>
      <vt:lpstr>La TVP en bref </vt:lpstr>
      <vt:lpstr>Activité 1</vt:lpstr>
      <vt:lpstr>Présentation PowerPoint</vt:lpstr>
      <vt:lpstr>Retours sur la co-intervention : Débats</vt:lpstr>
      <vt:lpstr>Mise en œuvre de la co-intervention</vt:lpstr>
      <vt:lpstr>Le RAP</vt:lpstr>
      <vt:lpstr>Activité 2 : Conception d’une grille de travail : Réflexion commune</vt:lpstr>
      <vt:lpstr>Rappels institutionnels</vt:lpstr>
      <vt:lpstr>CADRE DE LA CO-INTERVENTION</vt:lpstr>
      <vt:lpstr>Présentation PowerPoint</vt:lpstr>
      <vt:lpstr>FINALITES</vt:lpstr>
      <vt:lpstr>Présentation PowerPoint</vt:lpstr>
      <vt:lpstr>Présentation PowerPoint</vt:lpstr>
      <vt:lpstr>Activité 3 : Création d’une séquence</vt:lpstr>
      <vt:lpstr>Echanges et retour sur la construction d’une séquence</vt:lpstr>
      <vt:lpstr>Construction d’une séance</vt:lpstr>
      <vt:lpstr>Retours et échanges</vt:lpstr>
      <vt:lpstr>Apports </vt:lpstr>
      <vt:lpstr>Les outils et supports informatiques</vt:lpstr>
      <vt:lpstr>Outils numériques  pour la co-intervention</vt:lpstr>
      <vt:lpstr>La traçabilité</vt:lpstr>
      <vt:lpstr>Les différentes démarches pédagogiques</vt:lpstr>
      <vt:lpstr>Evaluer la co-intervention</vt:lpstr>
      <vt:lpstr>La place de la co-intervention dans la stratégie globale</vt:lpstr>
      <vt:lpstr>Echanges et questions diverses</vt:lpstr>
      <vt:lpstr>Merci de votre écoute …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Enseigner en Hôtellerie Restauration</dc:title>
  <dc:creator>amandine Trapé</dc:creator>
  <cp:lastModifiedBy>amandine Trapé</cp:lastModifiedBy>
  <cp:revision>9</cp:revision>
  <dcterms:created xsi:type="dcterms:W3CDTF">2023-02-01T10:41:08Z</dcterms:created>
  <dcterms:modified xsi:type="dcterms:W3CDTF">2023-02-01T14:51:31Z</dcterms:modified>
</cp:coreProperties>
</file>